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66" r:id="rId2"/>
    <p:sldId id="257" r:id="rId3"/>
    <p:sldId id="367" r:id="rId4"/>
    <p:sldId id="261" r:id="rId5"/>
    <p:sldId id="371" r:id="rId6"/>
    <p:sldId id="368" r:id="rId7"/>
    <p:sldId id="372" r:id="rId8"/>
    <p:sldId id="388" r:id="rId9"/>
    <p:sldId id="389" r:id="rId10"/>
    <p:sldId id="373" r:id="rId11"/>
    <p:sldId id="390" r:id="rId12"/>
    <p:sldId id="392" r:id="rId13"/>
    <p:sldId id="376" r:id="rId14"/>
    <p:sldId id="393" r:id="rId15"/>
    <p:sldId id="369" r:id="rId16"/>
    <p:sldId id="383" r:id="rId17"/>
    <p:sldId id="378" r:id="rId18"/>
    <p:sldId id="391" r:id="rId19"/>
    <p:sldId id="380" r:id="rId20"/>
    <p:sldId id="381" r:id="rId21"/>
    <p:sldId id="370" r:id="rId22"/>
    <p:sldId id="387" r:id="rId23"/>
    <p:sldId id="259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99CC"/>
    <a:srgbClr val="41DF50"/>
    <a:srgbClr val="F20E2F"/>
    <a:srgbClr val="336699"/>
    <a:srgbClr val="422C16"/>
    <a:srgbClr val="0C788E"/>
    <a:srgbClr val="006666"/>
    <a:srgbClr val="3333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355" autoAdjust="0"/>
  </p:normalViewPr>
  <p:slideViewPr>
    <p:cSldViewPr>
      <p:cViewPr varScale="1">
        <p:scale>
          <a:sx n="74" d="100"/>
          <a:sy n="74" d="100"/>
        </p:scale>
        <p:origin x="6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AF38D-46CC-4DC3-A0A6-2AB78E667CD2}" type="doc">
      <dgm:prSet loTypeId="urn:microsoft.com/office/officeart/2005/8/layout/chevron2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fr-FR"/>
        </a:p>
      </dgm:t>
    </dgm:pt>
    <dgm:pt modelId="{8E6F3B51-CE11-431A-9851-1FD545AB1507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gm:t>
    </dgm:pt>
    <dgm:pt modelId="{944E5449-D201-4268-8A89-EFE1F8620476}" type="parTrans" cxnId="{9A185BAA-4642-45A0-8580-610E92678DC7}">
      <dgm:prSet/>
      <dgm:spPr/>
      <dgm:t>
        <a:bodyPr/>
        <a:lstStyle/>
        <a:p>
          <a:endParaRPr lang="fr-FR"/>
        </a:p>
      </dgm:t>
    </dgm:pt>
    <dgm:pt modelId="{B813F0ED-ADAC-4004-A132-5D5191B2D9DE}" type="sibTrans" cxnId="{9A185BAA-4642-45A0-8580-610E92678DC7}">
      <dgm:prSet/>
      <dgm:spPr/>
      <dgm:t>
        <a:bodyPr/>
        <a:lstStyle/>
        <a:p>
          <a:endParaRPr lang="fr-FR"/>
        </a:p>
      </dgm:t>
    </dgm:pt>
    <dgm:pt modelId="{7ABD8688-E67C-4876-B11D-D807C9CB5D9C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gm:t>
    </dgm:pt>
    <dgm:pt modelId="{C1146B8A-28EE-4593-AFF4-27294D4756FE}" type="parTrans" cxnId="{1E771A39-735D-4E07-B6A6-E45792AEFB77}">
      <dgm:prSet/>
      <dgm:spPr/>
      <dgm:t>
        <a:bodyPr/>
        <a:lstStyle/>
        <a:p>
          <a:endParaRPr lang="fr-FR"/>
        </a:p>
      </dgm:t>
    </dgm:pt>
    <dgm:pt modelId="{E6D73089-4B7A-44D0-A421-68DAF419C141}" type="sibTrans" cxnId="{1E771A39-735D-4E07-B6A6-E45792AEFB77}">
      <dgm:prSet/>
      <dgm:spPr/>
      <dgm:t>
        <a:bodyPr/>
        <a:lstStyle/>
        <a:p>
          <a:endParaRPr lang="fr-FR"/>
        </a:p>
      </dgm:t>
    </dgm:pt>
    <dgm:pt modelId="{614F7BC9-AF0C-4D0E-BA68-4EAE31B2CF05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Propositions</a:t>
          </a:r>
        </a:p>
      </dgm:t>
    </dgm:pt>
    <dgm:pt modelId="{DCA1B9EA-9567-4045-8A5C-A07C55056BA1}" type="parTrans" cxnId="{BB3A5081-5C63-4E44-80C1-4A228BFF9D62}">
      <dgm:prSet/>
      <dgm:spPr/>
      <dgm:t>
        <a:bodyPr/>
        <a:lstStyle/>
        <a:p>
          <a:endParaRPr lang="fr-FR"/>
        </a:p>
      </dgm:t>
    </dgm:pt>
    <dgm:pt modelId="{B78F0600-7511-4D1D-8679-0C37A6B1B1B3}" type="sibTrans" cxnId="{BB3A5081-5C63-4E44-80C1-4A228BFF9D62}">
      <dgm:prSet/>
      <dgm:spPr/>
      <dgm:t>
        <a:bodyPr/>
        <a:lstStyle/>
        <a:p>
          <a:endParaRPr lang="fr-FR"/>
        </a:p>
      </dgm:t>
    </dgm:pt>
    <dgm:pt modelId="{3EFAB445-41E3-4945-985A-84D24D738FF6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Introduction: General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Context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&amp; Motivations</a:t>
          </a:r>
        </a:p>
      </dgm:t>
    </dgm:pt>
    <dgm:pt modelId="{E27ABA58-5E69-414D-9B48-6901FB49B7F9}" type="sibTrans" cxnId="{A3DF72CB-0518-413F-B742-B81743024DD0}">
      <dgm:prSet/>
      <dgm:spPr/>
      <dgm:t>
        <a:bodyPr/>
        <a:lstStyle/>
        <a:p>
          <a:endParaRPr lang="fr-FR"/>
        </a:p>
      </dgm:t>
    </dgm:pt>
    <dgm:pt modelId="{4E8DFC9C-46DB-49D7-A64B-1104F77BE0A1}" type="parTrans" cxnId="{A3DF72CB-0518-413F-B742-B81743024DD0}">
      <dgm:prSet/>
      <dgm:spPr/>
      <dgm:t>
        <a:bodyPr/>
        <a:lstStyle/>
        <a:p>
          <a:endParaRPr lang="fr-FR"/>
        </a:p>
      </dgm:t>
    </dgm:pt>
    <dgm:pt modelId="{89CAB28D-F916-4271-9D89-CF90643BA13F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gm:t>
    </dgm:pt>
    <dgm:pt modelId="{F523A93C-BC69-4B04-8FA1-591AE902A7A6}" type="parTrans" cxnId="{8E2682BE-3716-4B15-9138-E7A493419472}">
      <dgm:prSet/>
      <dgm:spPr/>
      <dgm:t>
        <a:bodyPr/>
        <a:lstStyle/>
        <a:p>
          <a:endParaRPr lang="fr-FR"/>
        </a:p>
      </dgm:t>
    </dgm:pt>
    <dgm:pt modelId="{8F733FCA-F141-42B1-84C8-3F1421F3D3FE}" type="sibTrans" cxnId="{8E2682BE-3716-4B15-9138-E7A493419472}">
      <dgm:prSet/>
      <dgm:spPr/>
      <dgm:t>
        <a:bodyPr/>
        <a:lstStyle/>
        <a:p>
          <a:endParaRPr lang="fr-FR"/>
        </a:p>
      </dgm:t>
    </dgm:pt>
    <dgm:pt modelId="{AD132AB3-F223-4838-AAC4-71FA0113ABCA}">
      <dgm:prSet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</a:t>
          </a:r>
        </a:p>
      </dgm:t>
    </dgm:pt>
    <dgm:pt modelId="{5E39EA3F-D796-48C0-B083-278DC209FEAD}" type="parTrans" cxnId="{7630B832-F17E-4E1A-B682-7A83CEE3459F}">
      <dgm:prSet/>
      <dgm:spPr/>
      <dgm:t>
        <a:bodyPr/>
        <a:lstStyle/>
        <a:p>
          <a:endParaRPr lang="fr-FR"/>
        </a:p>
      </dgm:t>
    </dgm:pt>
    <dgm:pt modelId="{761F7B73-82CD-4EEF-9719-B68D9057DF88}" type="sibTrans" cxnId="{7630B832-F17E-4E1A-B682-7A83CEE3459F}">
      <dgm:prSet/>
      <dgm:spPr/>
      <dgm:t>
        <a:bodyPr/>
        <a:lstStyle/>
        <a:p>
          <a:endParaRPr lang="fr-FR"/>
        </a:p>
      </dgm:t>
    </dgm:pt>
    <dgm:pt modelId="{2979D854-358B-4EE8-830A-A12549AEFD41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gm:t>
    </dgm:pt>
    <dgm:pt modelId="{1C8FAED4-825D-476F-8B7F-FEAFED245556}" type="parTrans" cxnId="{686E131D-A420-46A4-9B33-14E9A32415CF}">
      <dgm:prSet/>
      <dgm:spPr/>
      <dgm:t>
        <a:bodyPr/>
        <a:lstStyle/>
        <a:p>
          <a:endParaRPr lang="en-US"/>
        </a:p>
      </dgm:t>
    </dgm:pt>
    <dgm:pt modelId="{EAA079F8-B9C4-4494-9522-B4925E6AA591}" type="sibTrans" cxnId="{686E131D-A420-46A4-9B33-14E9A32415CF}">
      <dgm:prSet/>
      <dgm:spPr/>
      <dgm:t>
        <a:bodyPr/>
        <a:lstStyle/>
        <a:p>
          <a:endParaRPr lang="en-US"/>
        </a:p>
      </dgm:t>
    </dgm:pt>
    <dgm:pt modelId="{0546F793-3397-4E27-B950-D3FDA744963D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EBF94B-90C5-40EE-AE6D-DB950A69AEC9}" type="parTrans" cxnId="{D30A214A-80BD-4F40-981F-3B6EE58CDE81}">
      <dgm:prSet/>
      <dgm:spPr/>
      <dgm:t>
        <a:bodyPr/>
        <a:lstStyle/>
        <a:p>
          <a:endParaRPr lang="en-US"/>
        </a:p>
      </dgm:t>
    </dgm:pt>
    <dgm:pt modelId="{8F2D6FB7-A06B-4680-A3BF-176CD0BFCE1F}" type="sibTrans" cxnId="{D30A214A-80BD-4F40-981F-3B6EE58CDE81}">
      <dgm:prSet/>
      <dgm:spPr/>
      <dgm:t>
        <a:bodyPr/>
        <a:lstStyle/>
        <a:p>
          <a:endParaRPr lang="en-US"/>
        </a:p>
      </dgm:t>
    </dgm:pt>
    <dgm:pt modelId="{E9635BA2-9312-404A-B0C0-45E2121449C4}" type="pres">
      <dgm:prSet presAssocID="{BBAAF38D-46CC-4DC3-A0A6-2AB78E667C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EEE9215-CF74-48A8-BF18-B3E7BDEC803F}" type="pres">
      <dgm:prSet presAssocID="{8E6F3B51-CE11-431A-9851-1FD545AB1507}" presName="composite" presStyleCnt="0"/>
      <dgm:spPr/>
    </dgm:pt>
    <dgm:pt modelId="{329F8E35-7B33-4F88-A409-2E16EF9F7264}" type="pres">
      <dgm:prSet presAssocID="{8E6F3B51-CE11-431A-9851-1FD545AB150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6FDF86-5BEC-42A7-9917-1707C61409B8}" type="pres">
      <dgm:prSet presAssocID="{8E6F3B51-CE11-431A-9851-1FD545AB150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2E2A37-0F9A-41EE-9A8A-11EB6AF502F6}" type="pres">
      <dgm:prSet presAssocID="{B813F0ED-ADAC-4004-A132-5D5191B2D9DE}" presName="sp" presStyleCnt="0"/>
      <dgm:spPr/>
    </dgm:pt>
    <dgm:pt modelId="{D70BB6FD-AD50-4190-A177-C96F8753AC8E}" type="pres">
      <dgm:prSet presAssocID="{7ABD8688-E67C-4876-B11D-D807C9CB5D9C}" presName="composite" presStyleCnt="0"/>
      <dgm:spPr/>
    </dgm:pt>
    <dgm:pt modelId="{D5A5808D-A108-4E27-B9B1-1B876608D386}" type="pres">
      <dgm:prSet presAssocID="{7ABD8688-E67C-4876-B11D-D807C9CB5D9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683F47-C8F0-4892-8B61-6EBDAD61D8E9}" type="pres">
      <dgm:prSet presAssocID="{7ABD8688-E67C-4876-B11D-D807C9CB5D9C}" presName="descendantText" presStyleLbl="alignAcc1" presStyleIdx="1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4DCF63-A4BA-4139-9FD6-8A1D5A58208F}" type="pres">
      <dgm:prSet presAssocID="{E6D73089-4B7A-44D0-A421-68DAF419C141}" presName="sp" presStyleCnt="0"/>
      <dgm:spPr/>
    </dgm:pt>
    <dgm:pt modelId="{DD71CDE5-3186-49BF-A32C-F3E6302AD1B8}" type="pres">
      <dgm:prSet presAssocID="{89CAB28D-F916-4271-9D89-CF90643BA13F}" presName="composite" presStyleCnt="0"/>
      <dgm:spPr/>
    </dgm:pt>
    <dgm:pt modelId="{86A9ABF5-C620-43DA-B668-D61F06A38FFD}" type="pres">
      <dgm:prSet presAssocID="{89CAB28D-F916-4271-9D89-CF90643BA13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52B349-D90E-49BF-8D5C-3D73C3281900}" type="pres">
      <dgm:prSet presAssocID="{89CAB28D-F916-4271-9D89-CF90643BA13F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0E0AB9-186E-40EB-9457-38E468A5663C}" type="pres">
      <dgm:prSet presAssocID="{8F733FCA-F141-42B1-84C8-3F1421F3D3FE}" presName="sp" presStyleCnt="0"/>
      <dgm:spPr/>
    </dgm:pt>
    <dgm:pt modelId="{F70C5DDE-B5A4-4C70-BFB2-9251AE786251}" type="pres">
      <dgm:prSet presAssocID="{2979D854-358B-4EE8-830A-A12549AEFD41}" presName="composite" presStyleCnt="0"/>
      <dgm:spPr/>
    </dgm:pt>
    <dgm:pt modelId="{E894191A-CF42-4ADB-9979-A2986590A7DE}" type="pres">
      <dgm:prSet presAssocID="{2979D854-358B-4EE8-830A-A12549AEFD41}" presName="parentText" presStyleLbl="alignNode1" presStyleIdx="3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3D6318-120E-47BE-B1DA-2A0222124047}" type="pres">
      <dgm:prSet presAssocID="{2979D854-358B-4EE8-830A-A12549AEFD4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630B832-F17E-4E1A-B682-7A83CEE3459F}" srcId="{2979D854-358B-4EE8-830A-A12549AEFD41}" destId="{AD132AB3-F223-4838-AAC4-71FA0113ABCA}" srcOrd="0" destOrd="0" parTransId="{5E39EA3F-D796-48C0-B083-278DC209FEAD}" sibTransId="{761F7B73-82CD-4EEF-9719-B68D9057DF88}"/>
    <dgm:cxn modelId="{CEF96929-F466-401E-9DB3-290ECC3CE8C3}" type="presOf" srcId="{89CAB28D-F916-4271-9D89-CF90643BA13F}" destId="{86A9ABF5-C620-43DA-B668-D61F06A38FFD}" srcOrd="0" destOrd="0" presId="urn:microsoft.com/office/officeart/2005/8/layout/chevron2"/>
    <dgm:cxn modelId="{CAA5A410-2341-47D5-B06E-E6A24A9E2BD4}" type="presOf" srcId="{8E6F3B51-CE11-431A-9851-1FD545AB1507}" destId="{329F8E35-7B33-4F88-A409-2E16EF9F7264}" srcOrd="0" destOrd="0" presId="urn:microsoft.com/office/officeart/2005/8/layout/chevron2"/>
    <dgm:cxn modelId="{9A185BAA-4642-45A0-8580-610E92678DC7}" srcId="{BBAAF38D-46CC-4DC3-A0A6-2AB78E667CD2}" destId="{8E6F3B51-CE11-431A-9851-1FD545AB1507}" srcOrd="0" destOrd="0" parTransId="{944E5449-D201-4268-8A89-EFE1F8620476}" sibTransId="{B813F0ED-ADAC-4004-A132-5D5191B2D9DE}"/>
    <dgm:cxn modelId="{A3DF72CB-0518-413F-B742-B81743024DD0}" srcId="{8E6F3B51-CE11-431A-9851-1FD545AB1507}" destId="{3EFAB445-41E3-4945-985A-84D24D738FF6}" srcOrd="0" destOrd="0" parTransId="{4E8DFC9C-46DB-49D7-A64B-1104F77BE0A1}" sibTransId="{E27ABA58-5E69-414D-9B48-6901FB49B7F9}"/>
    <dgm:cxn modelId="{1005A9B5-E8BA-403D-9BA9-35D8EE2E8FED}" type="presOf" srcId="{BBAAF38D-46CC-4DC3-A0A6-2AB78E667CD2}" destId="{E9635BA2-9312-404A-B0C0-45E2121449C4}" srcOrd="0" destOrd="0" presId="urn:microsoft.com/office/officeart/2005/8/layout/chevron2"/>
    <dgm:cxn modelId="{BB3A5081-5C63-4E44-80C1-4A228BFF9D62}" srcId="{7ABD8688-E67C-4876-B11D-D807C9CB5D9C}" destId="{614F7BC9-AF0C-4D0E-BA68-4EAE31B2CF05}" srcOrd="0" destOrd="0" parTransId="{DCA1B9EA-9567-4045-8A5C-A07C55056BA1}" sibTransId="{B78F0600-7511-4D1D-8679-0C37A6B1B1B3}"/>
    <dgm:cxn modelId="{8E2682BE-3716-4B15-9138-E7A493419472}" srcId="{BBAAF38D-46CC-4DC3-A0A6-2AB78E667CD2}" destId="{89CAB28D-F916-4271-9D89-CF90643BA13F}" srcOrd="2" destOrd="0" parTransId="{F523A93C-BC69-4B04-8FA1-591AE902A7A6}" sibTransId="{8F733FCA-F141-42B1-84C8-3F1421F3D3FE}"/>
    <dgm:cxn modelId="{93226D08-7C91-4DB2-AAC6-2614DAC7FE88}" type="presOf" srcId="{7ABD8688-E67C-4876-B11D-D807C9CB5D9C}" destId="{D5A5808D-A108-4E27-B9B1-1B876608D386}" srcOrd="0" destOrd="0" presId="urn:microsoft.com/office/officeart/2005/8/layout/chevron2"/>
    <dgm:cxn modelId="{CE4EEC36-12E4-4D9C-ADEC-9F6C0EFC0B7B}" type="presOf" srcId="{AD132AB3-F223-4838-AAC4-71FA0113ABCA}" destId="{153D6318-120E-47BE-B1DA-2A0222124047}" srcOrd="0" destOrd="0" presId="urn:microsoft.com/office/officeart/2005/8/layout/chevron2"/>
    <dgm:cxn modelId="{5B40CE1E-8026-4876-A44E-22F075ADB247}" type="presOf" srcId="{2979D854-358B-4EE8-830A-A12549AEFD41}" destId="{E894191A-CF42-4ADB-9979-A2986590A7DE}" srcOrd="0" destOrd="0" presId="urn:microsoft.com/office/officeart/2005/8/layout/chevron2"/>
    <dgm:cxn modelId="{7CD80EC2-52E4-45A5-BAE0-56DF6EE42745}" type="presOf" srcId="{0546F793-3397-4E27-B950-D3FDA744963D}" destId="{9252B349-D90E-49BF-8D5C-3D73C3281900}" srcOrd="0" destOrd="0" presId="urn:microsoft.com/office/officeart/2005/8/layout/chevron2"/>
    <dgm:cxn modelId="{D30A214A-80BD-4F40-981F-3B6EE58CDE81}" srcId="{89CAB28D-F916-4271-9D89-CF90643BA13F}" destId="{0546F793-3397-4E27-B950-D3FDA744963D}" srcOrd="0" destOrd="0" parTransId="{C2EBF94B-90C5-40EE-AE6D-DB950A69AEC9}" sibTransId="{8F2D6FB7-A06B-4680-A3BF-176CD0BFCE1F}"/>
    <dgm:cxn modelId="{324433B2-65B1-4240-930C-F4273894B539}" type="presOf" srcId="{614F7BC9-AF0C-4D0E-BA68-4EAE31B2CF05}" destId="{7A683F47-C8F0-4892-8B61-6EBDAD61D8E9}" srcOrd="0" destOrd="0" presId="urn:microsoft.com/office/officeart/2005/8/layout/chevron2"/>
    <dgm:cxn modelId="{1E771A39-735D-4E07-B6A6-E45792AEFB77}" srcId="{BBAAF38D-46CC-4DC3-A0A6-2AB78E667CD2}" destId="{7ABD8688-E67C-4876-B11D-D807C9CB5D9C}" srcOrd="1" destOrd="0" parTransId="{C1146B8A-28EE-4593-AFF4-27294D4756FE}" sibTransId="{E6D73089-4B7A-44D0-A421-68DAF419C141}"/>
    <dgm:cxn modelId="{5BC8BB8E-239B-49C5-808C-A0BAB78A68FF}" type="presOf" srcId="{3EFAB445-41E3-4945-985A-84D24D738FF6}" destId="{196FDF86-5BEC-42A7-9917-1707C61409B8}" srcOrd="0" destOrd="0" presId="urn:microsoft.com/office/officeart/2005/8/layout/chevron2"/>
    <dgm:cxn modelId="{686E131D-A420-46A4-9B33-14E9A32415CF}" srcId="{BBAAF38D-46CC-4DC3-A0A6-2AB78E667CD2}" destId="{2979D854-358B-4EE8-830A-A12549AEFD41}" srcOrd="3" destOrd="0" parTransId="{1C8FAED4-825D-476F-8B7F-FEAFED245556}" sibTransId="{EAA079F8-B9C4-4494-9522-B4925E6AA591}"/>
    <dgm:cxn modelId="{E42F4F97-F07C-4616-B41F-19F0D3011117}" type="presParOf" srcId="{E9635BA2-9312-404A-B0C0-45E2121449C4}" destId="{0EEE9215-CF74-48A8-BF18-B3E7BDEC803F}" srcOrd="0" destOrd="0" presId="urn:microsoft.com/office/officeart/2005/8/layout/chevron2"/>
    <dgm:cxn modelId="{F8C738C4-5107-4265-B649-5809C5F9BCCC}" type="presParOf" srcId="{0EEE9215-CF74-48A8-BF18-B3E7BDEC803F}" destId="{329F8E35-7B33-4F88-A409-2E16EF9F7264}" srcOrd="0" destOrd="0" presId="urn:microsoft.com/office/officeart/2005/8/layout/chevron2"/>
    <dgm:cxn modelId="{7DFB8C0F-2628-4426-AC53-7415E3C4FDAA}" type="presParOf" srcId="{0EEE9215-CF74-48A8-BF18-B3E7BDEC803F}" destId="{196FDF86-5BEC-42A7-9917-1707C61409B8}" srcOrd="1" destOrd="0" presId="urn:microsoft.com/office/officeart/2005/8/layout/chevron2"/>
    <dgm:cxn modelId="{449A6171-60FC-4B9F-9868-7FAF6FA7EEA9}" type="presParOf" srcId="{E9635BA2-9312-404A-B0C0-45E2121449C4}" destId="{532E2A37-0F9A-41EE-9A8A-11EB6AF502F6}" srcOrd="1" destOrd="0" presId="urn:microsoft.com/office/officeart/2005/8/layout/chevron2"/>
    <dgm:cxn modelId="{5E2BA7F8-153E-4AF5-A7BB-A4F58CE2C022}" type="presParOf" srcId="{E9635BA2-9312-404A-B0C0-45E2121449C4}" destId="{D70BB6FD-AD50-4190-A177-C96F8753AC8E}" srcOrd="2" destOrd="0" presId="urn:microsoft.com/office/officeart/2005/8/layout/chevron2"/>
    <dgm:cxn modelId="{0CA1177F-C263-4B7E-AC37-1D9B124727C6}" type="presParOf" srcId="{D70BB6FD-AD50-4190-A177-C96F8753AC8E}" destId="{D5A5808D-A108-4E27-B9B1-1B876608D386}" srcOrd="0" destOrd="0" presId="urn:microsoft.com/office/officeart/2005/8/layout/chevron2"/>
    <dgm:cxn modelId="{B1C5D4A7-39F4-4CDC-8DD2-CDCDDDE71AA5}" type="presParOf" srcId="{D70BB6FD-AD50-4190-A177-C96F8753AC8E}" destId="{7A683F47-C8F0-4892-8B61-6EBDAD61D8E9}" srcOrd="1" destOrd="0" presId="urn:microsoft.com/office/officeart/2005/8/layout/chevron2"/>
    <dgm:cxn modelId="{8148C029-9647-408E-AB88-DC106C592C83}" type="presParOf" srcId="{E9635BA2-9312-404A-B0C0-45E2121449C4}" destId="{6A4DCF63-A4BA-4139-9FD6-8A1D5A58208F}" srcOrd="3" destOrd="0" presId="urn:microsoft.com/office/officeart/2005/8/layout/chevron2"/>
    <dgm:cxn modelId="{226B1D1A-A208-47C2-9C95-D5B318289955}" type="presParOf" srcId="{E9635BA2-9312-404A-B0C0-45E2121449C4}" destId="{DD71CDE5-3186-49BF-A32C-F3E6302AD1B8}" srcOrd="4" destOrd="0" presId="urn:microsoft.com/office/officeart/2005/8/layout/chevron2"/>
    <dgm:cxn modelId="{D469F6DE-0C65-4F27-9AF6-86CAF89E8A5F}" type="presParOf" srcId="{DD71CDE5-3186-49BF-A32C-F3E6302AD1B8}" destId="{86A9ABF5-C620-43DA-B668-D61F06A38FFD}" srcOrd="0" destOrd="0" presId="urn:microsoft.com/office/officeart/2005/8/layout/chevron2"/>
    <dgm:cxn modelId="{7745D3AA-FA30-4D76-BEA0-58A034060C26}" type="presParOf" srcId="{DD71CDE5-3186-49BF-A32C-F3E6302AD1B8}" destId="{9252B349-D90E-49BF-8D5C-3D73C3281900}" srcOrd="1" destOrd="0" presId="urn:microsoft.com/office/officeart/2005/8/layout/chevron2"/>
    <dgm:cxn modelId="{4BE759F7-EED4-4A21-AA14-A5D00E3882A1}" type="presParOf" srcId="{E9635BA2-9312-404A-B0C0-45E2121449C4}" destId="{950E0AB9-186E-40EB-9457-38E468A5663C}" srcOrd="5" destOrd="0" presId="urn:microsoft.com/office/officeart/2005/8/layout/chevron2"/>
    <dgm:cxn modelId="{719694CF-E873-4384-ADFA-B6125681FE11}" type="presParOf" srcId="{E9635BA2-9312-404A-B0C0-45E2121449C4}" destId="{F70C5DDE-B5A4-4C70-BFB2-9251AE786251}" srcOrd="6" destOrd="0" presId="urn:microsoft.com/office/officeart/2005/8/layout/chevron2"/>
    <dgm:cxn modelId="{A38ED82F-D456-49A2-95C6-00299E3B7211}" type="presParOf" srcId="{F70C5DDE-B5A4-4C70-BFB2-9251AE786251}" destId="{E894191A-CF42-4ADB-9979-A2986590A7DE}" srcOrd="0" destOrd="0" presId="urn:microsoft.com/office/officeart/2005/8/layout/chevron2"/>
    <dgm:cxn modelId="{5CECBE68-5471-421D-B8DB-E8806D0C0BF4}" type="presParOf" srcId="{F70C5DDE-B5A4-4C70-BFB2-9251AE786251}" destId="{153D6318-120E-47BE-B1DA-2A02221240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AAF38D-46CC-4DC3-A0A6-2AB78E667CD2}" type="doc">
      <dgm:prSet loTypeId="urn:microsoft.com/office/officeart/2005/8/layout/chevron2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fr-FR"/>
        </a:p>
      </dgm:t>
    </dgm:pt>
    <dgm:pt modelId="{8E6F3B51-CE11-431A-9851-1FD545AB1507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gm:t>
    </dgm:pt>
    <dgm:pt modelId="{944E5449-D201-4268-8A89-EFE1F8620476}" type="parTrans" cxnId="{9A185BAA-4642-45A0-8580-610E92678DC7}">
      <dgm:prSet/>
      <dgm:spPr/>
      <dgm:t>
        <a:bodyPr/>
        <a:lstStyle/>
        <a:p>
          <a:endParaRPr lang="fr-FR"/>
        </a:p>
      </dgm:t>
    </dgm:pt>
    <dgm:pt modelId="{B813F0ED-ADAC-4004-A132-5D5191B2D9DE}" type="sibTrans" cxnId="{9A185BAA-4642-45A0-8580-610E92678DC7}">
      <dgm:prSet/>
      <dgm:spPr/>
      <dgm:t>
        <a:bodyPr/>
        <a:lstStyle/>
        <a:p>
          <a:endParaRPr lang="fr-FR"/>
        </a:p>
      </dgm:t>
    </dgm:pt>
    <dgm:pt modelId="{7ABD8688-E67C-4876-B11D-D807C9CB5D9C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gm:t>
    </dgm:pt>
    <dgm:pt modelId="{C1146B8A-28EE-4593-AFF4-27294D4756FE}" type="parTrans" cxnId="{1E771A39-735D-4E07-B6A6-E45792AEFB77}">
      <dgm:prSet/>
      <dgm:spPr/>
      <dgm:t>
        <a:bodyPr/>
        <a:lstStyle/>
        <a:p>
          <a:endParaRPr lang="fr-FR"/>
        </a:p>
      </dgm:t>
    </dgm:pt>
    <dgm:pt modelId="{E6D73089-4B7A-44D0-A421-68DAF419C141}" type="sibTrans" cxnId="{1E771A39-735D-4E07-B6A6-E45792AEFB77}">
      <dgm:prSet/>
      <dgm:spPr/>
      <dgm:t>
        <a:bodyPr/>
        <a:lstStyle/>
        <a:p>
          <a:endParaRPr lang="fr-FR"/>
        </a:p>
      </dgm:t>
    </dgm:pt>
    <dgm:pt modelId="{614F7BC9-AF0C-4D0E-BA68-4EAE31B2CF05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Propositions</a:t>
          </a:r>
        </a:p>
      </dgm:t>
    </dgm:pt>
    <dgm:pt modelId="{DCA1B9EA-9567-4045-8A5C-A07C55056BA1}" type="parTrans" cxnId="{BB3A5081-5C63-4E44-80C1-4A228BFF9D62}">
      <dgm:prSet/>
      <dgm:spPr/>
      <dgm:t>
        <a:bodyPr/>
        <a:lstStyle/>
        <a:p>
          <a:endParaRPr lang="fr-FR"/>
        </a:p>
      </dgm:t>
    </dgm:pt>
    <dgm:pt modelId="{B78F0600-7511-4D1D-8679-0C37A6B1B1B3}" type="sibTrans" cxnId="{BB3A5081-5C63-4E44-80C1-4A228BFF9D62}">
      <dgm:prSet/>
      <dgm:spPr/>
      <dgm:t>
        <a:bodyPr/>
        <a:lstStyle/>
        <a:p>
          <a:endParaRPr lang="fr-FR"/>
        </a:p>
      </dgm:t>
    </dgm:pt>
    <dgm:pt modelId="{3EFAB445-41E3-4945-985A-84D24D738FF6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Introduction: General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Context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&amp; Motivations</a:t>
          </a:r>
        </a:p>
      </dgm:t>
    </dgm:pt>
    <dgm:pt modelId="{E27ABA58-5E69-414D-9B48-6901FB49B7F9}" type="sibTrans" cxnId="{A3DF72CB-0518-413F-B742-B81743024DD0}">
      <dgm:prSet/>
      <dgm:spPr/>
      <dgm:t>
        <a:bodyPr/>
        <a:lstStyle/>
        <a:p>
          <a:endParaRPr lang="fr-FR"/>
        </a:p>
      </dgm:t>
    </dgm:pt>
    <dgm:pt modelId="{4E8DFC9C-46DB-49D7-A64B-1104F77BE0A1}" type="parTrans" cxnId="{A3DF72CB-0518-413F-B742-B81743024DD0}">
      <dgm:prSet/>
      <dgm:spPr/>
      <dgm:t>
        <a:bodyPr/>
        <a:lstStyle/>
        <a:p>
          <a:endParaRPr lang="fr-FR"/>
        </a:p>
      </dgm:t>
    </dgm:pt>
    <dgm:pt modelId="{89CAB28D-F916-4271-9D89-CF90643BA13F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gm:t>
    </dgm:pt>
    <dgm:pt modelId="{F523A93C-BC69-4B04-8FA1-591AE902A7A6}" type="parTrans" cxnId="{8E2682BE-3716-4B15-9138-E7A493419472}">
      <dgm:prSet/>
      <dgm:spPr/>
      <dgm:t>
        <a:bodyPr/>
        <a:lstStyle/>
        <a:p>
          <a:endParaRPr lang="fr-FR"/>
        </a:p>
      </dgm:t>
    </dgm:pt>
    <dgm:pt modelId="{8F733FCA-F141-42B1-84C8-3F1421F3D3FE}" type="sibTrans" cxnId="{8E2682BE-3716-4B15-9138-E7A493419472}">
      <dgm:prSet/>
      <dgm:spPr/>
      <dgm:t>
        <a:bodyPr/>
        <a:lstStyle/>
        <a:p>
          <a:endParaRPr lang="fr-FR"/>
        </a:p>
      </dgm:t>
    </dgm:pt>
    <dgm:pt modelId="{AD132AB3-F223-4838-AAC4-71FA0113ABCA}">
      <dgm:prSet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</a:t>
          </a:r>
        </a:p>
      </dgm:t>
    </dgm:pt>
    <dgm:pt modelId="{5E39EA3F-D796-48C0-B083-278DC209FEAD}" type="parTrans" cxnId="{7630B832-F17E-4E1A-B682-7A83CEE3459F}">
      <dgm:prSet/>
      <dgm:spPr/>
      <dgm:t>
        <a:bodyPr/>
        <a:lstStyle/>
        <a:p>
          <a:endParaRPr lang="fr-FR"/>
        </a:p>
      </dgm:t>
    </dgm:pt>
    <dgm:pt modelId="{761F7B73-82CD-4EEF-9719-B68D9057DF88}" type="sibTrans" cxnId="{7630B832-F17E-4E1A-B682-7A83CEE3459F}">
      <dgm:prSet/>
      <dgm:spPr/>
      <dgm:t>
        <a:bodyPr/>
        <a:lstStyle/>
        <a:p>
          <a:endParaRPr lang="fr-FR"/>
        </a:p>
      </dgm:t>
    </dgm:pt>
    <dgm:pt modelId="{2979D854-358B-4EE8-830A-A12549AEFD41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gm:t>
    </dgm:pt>
    <dgm:pt modelId="{1C8FAED4-825D-476F-8B7F-FEAFED245556}" type="parTrans" cxnId="{686E131D-A420-46A4-9B33-14E9A32415CF}">
      <dgm:prSet/>
      <dgm:spPr/>
      <dgm:t>
        <a:bodyPr/>
        <a:lstStyle/>
        <a:p>
          <a:endParaRPr lang="en-US"/>
        </a:p>
      </dgm:t>
    </dgm:pt>
    <dgm:pt modelId="{EAA079F8-B9C4-4494-9522-B4925E6AA591}" type="sibTrans" cxnId="{686E131D-A420-46A4-9B33-14E9A32415CF}">
      <dgm:prSet/>
      <dgm:spPr/>
      <dgm:t>
        <a:bodyPr/>
        <a:lstStyle/>
        <a:p>
          <a:endParaRPr lang="en-US"/>
        </a:p>
      </dgm:t>
    </dgm:pt>
    <dgm:pt modelId="{0546F793-3397-4E27-B950-D3FDA744963D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dirty="0"/>
        </a:p>
      </dgm:t>
    </dgm:pt>
    <dgm:pt modelId="{C2EBF94B-90C5-40EE-AE6D-DB950A69AEC9}" type="parTrans" cxnId="{D30A214A-80BD-4F40-981F-3B6EE58CDE81}">
      <dgm:prSet/>
      <dgm:spPr/>
      <dgm:t>
        <a:bodyPr/>
        <a:lstStyle/>
        <a:p>
          <a:endParaRPr lang="en-US"/>
        </a:p>
      </dgm:t>
    </dgm:pt>
    <dgm:pt modelId="{8F2D6FB7-A06B-4680-A3BF-176CD0BFCE1F}" type="sibTrans" cxnId="{D30A214A-80BD-4F40-981F-3B6EE58CDE81}">
      <dgm:prSet/>
      <dgm:spPr/>
      <dgm:t>
        <a:bodyPr/>
        <a:lstStyle/>
        <a:p>
          <a:endParaRPr lang="en-US"/>
        </a:p>
      </dgm:t>
    </dgm:pt>
    <dgm:pt modelId="{E9635BA2-9312-404A-B0C0-45E2121449C4}" type="pres">
      <dgm:prSet presAssocID="{BBAAF38D-46CC-4DC3-A0A6-2AB78E667C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EEE9215-CF74-48A8-BF18-B3E7BDEC803F}" type="pres">
      <dgm:prSet presAssocID="{8E6F3B51-CE11-431A-9851-1FD545AB1507}" presName="composite" presStyleCnt="0"/>
      <dgm:spPr/>
    </dgm:pt>
    <dgm:pt modelId="{329F8E35-7B33-4F88-A409-2E16EF9F7264}" type="pres">
      <dgm:prSet presAssocID="{8E6F3B51-CE11-431A-9851-1FD545AB150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6FDF86-5BEC-42A7-9917-1707C61409B8}" type="pres">
      <dgm:prSet presAssocID="{8E6F3B51-CE11-431A-9851-1FD545AB1507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2E2A37-0F9A-41EE-9A8A-11EB6AF502F6}" type="pres">
      <dgm:prSet presAssocID="{B813F0ED-ADAC-4004-A132-5D5191B2D9DE}" presName="sp" presStyleCnt="0"/>
      <dgm:spPr/>
    </dgm:pt>
    <dgm:pt modelId="{D70BB6FD-AD50-4190-A177-C96F8753AC8E}" type="pres">
      <dgm:prSet presAssocID="{7ABD8688-E67C-4876-B11D-D807C9CB5D9C}" presName="composite" presStyleCnt="0"/>
      <dgm:spPr/>
    </dgm:pt>
    <dgm:pt modelId="{D5A5808D-A108-4E27-B9B1-1B876608D386}" type="pres">
      <dgm:prSet presAssocID="{7ABD8688-E67C-4876-B11D-D807C9CB5D9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683F47-C8F0-4892-8B61-6EBDAD61D8E9}" type="pres">
      <dgm:prSet presAssocID="{7ABD8688-E67C-4876-B11D-D807C9CB5D9C}" presName="descendantText" presStyleLbl="alignAcc1" presStyleIdx="1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4DCF63-A4BA-4139-9FD6-8A1D5A58208F}" type="pres">
      <dgm:prSet presAssocID="{E6D73089-4B7A-44D0-A421-68DAF419C141}" presName="sp" presStyleCnt="0"/>
      <dgm:spPr/>
    </dgm:pt>
    <dgm:pt modelId="{DD71CDE5-3186-49BF-A32C-F3E6302AD1B8}" type="pres">
      <dgm:prSet presAssocID="{89CAB28D-F916-4271-9D89-CF90643BA13F}" presName="composite" presStyleCnt="0"/>
      <dgm:spPr/>
    </dgm:pt>
    <dgm:pt modelId="{86A9ABF5-C620-43DA-B668-D61F06A38FFD}" type="pres">
      <dgm:prSet presAssocID="{89CAB28D-F916-4271-9D89-CF90643BA13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52B349-D90E-49BF-8D5C-3D73C3281900}" type="pres">
      <dgm:prSet presAssocID="{89CAB28D-F916-4271-9D89-CF90643BA13F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0E0AB9-186E-40EB-9457-38E468A5663C}" type="pres">
      <dgm:prSet presAssocID="{8F733FCA-F141-42B1-84C8-3F1421F3D3FE}" presName="sp" presStyleCnt="0"/>
      <dgm:spPr/>
    </dgm:pt>
    <dgm:pt modelId="{F70C5DDE-B5A4-4C70-BFB2-9251AE786251}" type="pres">
      <dgm:prSet presAssocID="{2979D854-358B-4EE8-830A-A12549AEFD41}" presName="composite" presStyleCnt="0"/>
      <dgm:spPr/>
    </dgm:pt>
    <dgm:pt modelId="{E894191A-CF42-4ADB-9979-A2986590A7DE}" type="pres">
      <dgm:prSet presAssocID="{2979D854-358B-4EE8-830A-A12549AEFD41}" presName="parentText" presStyleLbl="alignNode1" presStyleIdx="3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3D6318-120E-47BE-B1DA-2A0222124047}" type="pres">
      <dgm:prSet presAssocID="{2979D854-358B-4EE8-830A-A12549AEFD4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630B832-F17E-4E1A-B682-7A83CEE3459F}" srcId="{2979D854-358B-4EE8-830A-A12549AEFD41}" destId="{AD132AB3-F223-4838-AAC4-71FA0113ABCA}" srcOrd="0" destOrd="0" parTransId="{5E39EA3F-D796-48C0-B083-278DC209FEAD}" sibTransId="{761F7B73-82CD-4EEF-9719-B68D9057DF88}"/>
    <dgm:cxn modelId="{146F11E6-2BE3-4595-838E-F7A7C4C60E11}" type="presOf" srcId="{0546F793-3397-4E27-B950-D3FDA744963D}" destId="{9252B349-D90E-49BF-8D5C-3D73C3281900}" srcOrd="0" destOrd="0" presId="urn:microsoft.com/office/officeart/2005/8/layout/chevron2"/>
    <dgm:cxn modelId="{1AE48A0C-2EF2-4044-B2CF-0BADBF96DB53}" type="presOf" srcId="{614F7BC9-AF0C-4D0E-BA68-4EAE31B2CF05}" destId="{7A683F47-C8F0-4892-8B61-6EBDAD61D8E9}" srcOrd="0" destOrd="0" presId="urn:microsoft.com/office/officeart/2005/8/layout/chevron2"/>
    <dgm:cxn modelId="{D062129E-50AF-45A0-9FA2-A5E0B86949B3}" type="presOf" srcId="{89CAB28D-F916-4271-9D89-CF90643BA13F}" destId="{86A9ABF5-C620-43DA-B668-D61F06A38FFD}" srcOrd="0" destOrd="0" presId="urn:microsoft.com/office/officeart/2005/8/layout/chevron2"/>
    <dgm:cxn modelId="{9BEE5BB5-5D73-4DBB-8059-E82546203918}" type="presOf" srcId="{AD132AB3-F223-4838-AAC4-71FA0113ABCA}" destId="{153D6318-120E-47BE-B1DA-2A0222124047}" srcOrd="0" destOrd="0" presId="urn:microsoft.com/office/officeart/2005/8/layout/chevron2"/>
    <dgm:cxn modelId="{9A185BAA-4642-45A0-8580-610E92678DC7}" srcId="{BBAAF38D-46CC-4DC3-A0A6-2AB78E667CD2}" destId="{8E6F3B51-CE11-431A-9851-1FD545AB1507}" srcOrd="0" destOrd="0" parTransId="{944E5449-D201-4268-8A89-EFE1F8620476}" sibTransId="{B813F0ED-ADAC-4004-A132-5D5191B2D9DE}"/>
    <dgm:cxn modelId="{8E2682BE-3716-4B15-9138-E7A493419472}" srcId="{BBAAF38D-46CC-4DC3-A0A6-2AB78E667CD2}" destId="{89CAB28D-F916-4271-9D89-CF90643BA13F}" srcOrd="2" destOrd="0" parTransId="{F523A93C-BC69-4B04-8FA1-591AE902A7A6}" sibTransId="{8F733FCA-F141-42B1-84C8-3F1421F3D3FE}"/>
    <dgm:cxn modelId="{973D8839-0837-448F-9E18-1BAA3686C09F}" type="presOf" srcId="{2979D854-358B-4EE8-830A-A12549AEFD41}" destId="{E894191A-CF42-4ADB-9979-A2986590A7DE}" srcOrd="0" destOrd="0" presId="urn:microsoft.com/office/officeart/2005/8/layout/chevron2"/>
    <dgm:cxn modelId="{1E771A39-735D-4E07-B6A6-E45792AEFB77}" srcId="{BBAAF38D-46CC-4DC3-A0A6-2AB78E667CD2}" destId="{7ABD8688-E67C-4876-B11D-D807C9CB5D9C}" srcOrd="1" destOrd="0" parTransId="{C1146B8A-28EE-4593-AFF4-27294D4756FE}" sibTransId="{E6D73089-4B7A-44D0-A421-68DAF419C141}"/>
    <dgm:cxn modelId="{24DD1D88-0918-40BA-91A7-937092BDFA68}" type="presOf" srcId="{BBAAF38D-46CC-4DC3-A0A6-2AB78E667CD2}" destId="{E9635BA2-9312-404A-B0C0-45E2121449C4}" srcOrd="0" destOrd="0" presId="urn:microsoft.com/office/officeart/2005/8/layout/chevron2"/>
    <dgm:cxn modelId="{686E131D-A420-46A4-9B33-14E9A32415CF}" srcId="{BBAAF38D-46CC-4DC3-A0A6-2AB78E667CD2}" destId="{2979D854-358B-4EE8-830A-A12549AEFD41}" srcOrd="3" destOrd="0" parTransId="{1C8FAED4-825D-476F-8B7F-FEAFED245556}" sibTransId="{EAA079F8-B9C4-4494-9522-B4925E6AA591}"/>
    <dgm:cxn modelId="{0EF3ADFA-4105-4F65-B484-5BB96ECCD81F}" type="presOf" srcId="{8E6F3B51-CE11-431A-9851-1FD545AB1507}" destId="{329F8E35-7B33-4F88-A409-2E16EF9F7264}" srcOrd="0" destOrd="0" presId="urn:microsoft.com/office/officeart/2005/8/layout/chevron2"/>
    <dgm:cxn modelId="{7A8A0526-73A3-4350-973E-6B74DFD4374A}" type="presOf" srcId="{7ABD8688-E67C-4876-B11D-D807C9CB5D9C}" destId="{D5A5808D-A108-4E27-B9B1-1B876608D386}" srcOrd="0" destOrd="0" presId="urn:microsoft.com/office/officeart/2005/8/layout/chevron2"/>
    <dgm:cxn modelId="{A3DF72CB-0518-413F-B742-B81743024DD0}" srcId="{8E6F3B51-CE11-431A-9851-1FD545AB1507}" destId="{3EFAB445-41E3-4945-985A-84D24D738FF6}" srcOrd="0" destOrd="0" parTransId="{4E8DFC9C-46DB-49D7-A64B-1104F77BE0A1}" sibTransId="{E27ABA58-5E69-414D-9B48-6901FB49B7F9}"/>
    <dgm:cxn modelId="{D30A214A-80BD-4F40-981F-3B6EE58CDE81}" srcId="{89CAB28D-F916-4271-9D89-CF90643BA13F}" destId="{0546F793-3397-4E27-B950-D3FDA744963D}" srcOrd="0" destOrd="0" parTransId="{C2EBF94B-90C5-40EE-AE6D-DB950A69AEC9}" sibTransId="{8F2D6FB7-A06B-4680-A3BF-176CD0BFCE1F}"/>
    <dgm:cxn modelId="{BB3A5081-5C63-4E44-80C1-4A228BFF9D62}" srcId="{7ABD8688-E67C-4876-B11D-D807C9CB5D9C}" destId="{614F7BC9-AF0C-4D0E-BA68-4EAE31B2CF05}" srcOrd="0" destOrd="0" parTransId="{DCA1B9EA-9567-4045-8A5C-A07C55056BA1}" sibTransId="{B78F0600-7511-4D1D-8679-0C37A6B1B1B3}"/>
    <dgm:cxn modelId="{55B6BA16-7E4A-4D82-A661-2EFA2BBED1D4}" type="presOf" srcId="{3EFAB445-41E3-4945-985A-84D24D738FF6}" destId="{196FDF86-5BEC-42A7-9917-1707C61409B8}" srcOrd="0" destOrd="0" presId="urn:microsoft.com/office/officeart/2005/8/layout/chevron2"/>
    <dgm:cxn modelId="{4DC0082C-1401-487E-94D7-3F2AD8F5AD70}" type="presParOf" srcId="{E9635BA2-9312-404A-B0C0-45E2121449C4}" destId="{0EEE9215-CF74-48A8-BF18-B3E7BDEC803F}" srcOrd="0" destOrd="0" presId="urn:microsoft.com/office/officeart/2005/8/layout/chevron2"/>
    <dgm:cxn modelId="{7E744862-8CC9-4B56-A4CD-BC1B664670E6}" type="presParOf" srcId="{0EEE9215-CF74-48A8-BF18-B3E7BDEC803F}" destId="{329F8E35-7B33-4F88-A409-2E16EF9F7264}" srcOrd="0" destOrd="0" presId="urn:microsoft.com/office/officeart/2005/8/layout/chevron2"/>
    <dgm:cxn modelId="{1FA48F3B-EFAE-4322-80A8-92FD2569830D}" type="presParOf" srcId="{0EEE9215-CF74-48A8-BF18-B3E7BDEC803F}" destId="{196FDF86-5BEC-42A7-9917-1707C61409B8}" srcOrd="1" destOrd="0" presId="urn:microsoft.com/office/officeart/2005/8/layout/chevron2"/>
    <dgm:cxn modelId="{FDA831D0-DBB1-4808-8353-1A08A11B87CA}" type="presParOf" srcId="{E9635BA2-9312-404A-B0C0-45E2121449C4}" destId="{532E2A37-0F9A-41EE-9A8A-11EB6AF502F6}" srcOrd="1" destOrd="0" presId="urn:microsoft.com/office/officeart/2005/8/layout/chevron2"/>
    <dgm:cxn modelId="{743F5257-057C-4A68-9879-236734AEBD9F}" type="presParOf" srcId="{E9635BA2-9312-404A-B0C0-45E2121449C4}" destId="{D70BB6FD-AD50-4190-A177-C96F8753AC8E}" srcOrd="2" destOrd="0" presId="urn:microsoft.com/office/officeart/2005/8/layout/chevron2"/>
    <dgm:cxn modelId="{6B6AC11A-0AE7-47D7-B40D-8FA55D762E1E}" type="presParOf" srcId="{D70BB6FD-AD50-4190-A177-C96F8753AC8E}" destId="{D5A5808D-A108-4E27-B9B1-1B876608D386}" srcOrd="0" destOrd="0" presId="urn:microsoft.com/office/officeart/2005/8/layout/chevron2"/>
    <dgm:cxn modelId="{13E80AC0-9CA6-4B68-919F-3CF1DC1BD772}" type="presParOf" srcId="{D70BB6FD-AD50-4190-A177-C96F8753AC8E}" destId="{7A683F47-C8F0-4892-8B61-6EBDAD61D8E9}" srcOrd="1" destOrd="0" presId="urn:microsoft.com/office/officeart/2005/8/layout/chevron2"/>
    <dgm:cxn modelId="{1364236A-D9BC-46E6-8DD2-978350B64FED}" type="presParOf" srcId="{E9635BA2-9312-404A-B0C0-45E2121449C4}" destId="{6A4DCF63-A4BA-4139-9FD6-8A1D5A58208F}" srcOrd="3" destOrd="0" presId="urn:microsoft.com/office/officeart/2005/8/layout/chevron2"/>
    <dgm:cxn modelId="{C35EB3CB-9565-4064-9176-EA8EAA091FDB}" type="presParOf" srcId="{E9635BA2-9312-404A-B0C0-45E2121449C4}" destId="{DD71CDE5-3186-49BF-A32C-F3E6302AD1B8}" srcOrd="4" destOrd="0" presId="urn:microsoft.com/office/officeart/2005/8/layout/chevron2"/>
    <dgm:cxn modelId="{832F9C64-4847-4E73-91F6-931E2AA01FAA}" type="presParOf" srcId="{DD71CDE5-3186-49BF-A32C-F3E6302AD1B8}" destId="{86A9ABF5-C620-43DA-B668-D61F06A38FFD}" srcOrd="0" destOrd="0" presId="urn:microsoft.com/office/officeart/2005/8/layout/chevron2"/>
    <dgm:cxn modelId="{007BC49B-A015-42FD-89C5-F0AC22CAA0AA}" type="presParOf" srcId="{DD71CDE5-3186-49BF-A32C-F3E6302AD1B8}" destId="{9252B349-D90E-49BF-8D5C-3D73C3281900}" srcOrd="1" destOrd="0" presId="urn:microsoft.com/office/officeart/2005/8/layout/chevron2"/>
    <dgm:cxn modelId="{64709899-66D7-425B-95BB-4A621E518195}" type="presParOf" srcId="{E9635BA2-9312-404A-B0C0-45E2121449C4}" destId="{950E0AB9-186E-40EB-9457-38E468A5663C}" srcOrd="5" destOrd="0" presId="urn:microsoft.com/office/officeart/2005/8/layout/chevron2"/>
    <dgm:cxn modelId="{A930BC7F-FFFC-44E4-9907-F233F6847994}" type="presParOf" srcId="{E9635BA2-9312-404A-B0C0-45E2121449C4}" destId="{F70C5DDE-B5A4-4C70-BFB2-9251AE786251}" srcOrd="6" destOrd="0" presId="urn:microsoft.com/office/officeart/2005/8/layout/chevron2"/>
    <dgm:cxn modelId="{78EA0BE6-5A64-416C-A81C-D14B0CDCE6AB}" type="presParOf" srcId="{F70C5DDE-B5A4-4C70-BFB2-9251AE786251}" destId="{E894191A-CF42-4ADB-9979-A2986590A7DE}" srcOrd="0" destOrd="0" presId="urn:microsoft.com/office/officeart/2005/8/layout/chevron2"/>
    <dgm:cxn modelId="{2AF14CA2-349E-45B6-8CB3-31B108585C01}" type="presParOf" srcId="{F70C5DDE-B5A4-4C70-BFB2-9251AE786251}" destId="{153D6318-120E-47BE-B1DA-2A02221240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7B2092-19EE-4E6D-9A27-13B24C3AB08E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28FFDF1-0844-4F61-B2EC-CDDFCAE2D224}">
      <dgm:prSet phldrT="[Text]" custT="1"/>
      <dgm:spPr/>
      <dgm:t>
        <a:bodyPr/>
        <a:lstStyle/>
        <a:p>
          <a:r>
            <a:rPr lang="fr-FR" sz="13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Existing</a:t>
          </a:r>
          <a:r>
            <a:rPr lang="fr-FR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3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approaches</a:t>
          </a:r>
          <a:endParaRPr lang="en-US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E5D1E-A733-490C-BA6A-CD404C258DED}" type="parTrans" cxnId="{C8C380F6-D21B-4486-B418-69E4B29F9A7A}">
      <dgm:prSet/>
      <dgm:spPr/>
      <dgm:t>
        <a:bodyPr/>
        <a:lstStyle/>
        <a:p>
          <a:endParaRPr lang="en-US" sz="1300"/>
        </a:p>
      </dgm:t>
    </dgm:pt>
    <dgm:pt modelId="{AB198B4D-6556-49A1-BB91-BED0163D9BC9}" type="sibTrans" cxnId="{C8C380F6-D21B-4486-B418-69E4B29F9A7A}">
      <dgm:prSet/>
      <dgm:spPr/>
      <dgm:t>
        <a:bodyPr/>
        <a:lstStyle/>
        <a:p>
          <a:endParaRPr lang="en-US" sz="1300"/>
        </a:p>
      </dgm:t>
    </dgm:pt>
    <dgm:pt modelId="{7BF58BF4-A8A6-4DDE-AD6B-A6759D11879A}">
      <dgm:prSet phldrT="[Text]" custT="1"/>
      <dgm:spPr/>
      <dgm:t>
        <a:bodyPr/>
        <a:lstStyle/>
        <a:p>
          <a:r>
            <a:rPr lang="fr-FR" sz="1300" dirty="0"/>
            <a:t>Learning </a:t>
          </a:r>
          <a:r>
            <a:rPr lang="fr-FR" sz="1300" dirty="0" err="1"/>
            <a:t>based</a:t>
          </a:r>
          <a:r>
            <a:rPr lang="fr-FR" sz="1300" dirty="0"/>
            <a:t> </a:t>
          </a:r>
          <a:r>
            <a:rPr lang="fr-FR" sz="1300" dirty="0" err="1"/>
            <a:t>approaches</a:t>
          </a:r>
          <a:r>
            <a:rPr lang="fr-FR" sz="1300" dirty="0"/>
            <a:t>: </a:t>
          </a:r>
          <a:r>
            <a:rPr lang="fr-FR" sz="1300" dirty="0" err="1"/>
            <a:t>Supervised</a:t>
          </a:r>
          <a:r>
            <a:rPr lang="fr-FR" sz="1300" dirty="0"/>
            <a:t> &amp; </a:t>
          </a:r>
          <a:r>
            <a:rPr lang="fr-FR" sz="1300" dirty="0" err="1"/>
            <a:t>Unsupervised</a:t>
          </a:r>
          <a:endParaRPr lang="en-US" sz="1300" dirty="0"/>
        </a:p>
      </dgm:t>
    </dgm:pt>
    <dgm:pt modelId="{620CCAD7-D526-4455-A227-0EE593E23331}" type="parTrans" cxnId="{EE364D09-B2A6-43C1-9843-E01F280090C4}">
      <dgm:prSet/>
      <dgm:spPr/>
      <dgm:t>
        <a:bodyPr/>
        <a:lstStyle/>
        <a:p>
          <a:endParaRPr lang="en-US" sz="1300"/>
        </a:p>
      </dgm:t>
    </dgm:pt>
    <dgm:pt modelId="{F980BBD7-9D6D-4C41-8F30-E11BB3D7072F}" type="sibTrans" cxnId="{EE364D09-B2A6-43C1-9843-E01F280090C4}">
      <dgm:prSet/>
      <dgm:spPr/>
      <dgm:t>
        <a:bodyPr/>
        <a:lstStyle/>
        <a:p>
          <a:endParaRPr lang="en-US" sz="1300"/>
        </a:p>
      </dgm:t>
    </dgm:pt>
    <dgm:pt modelId="{BD5805D1-5552-436C-9584-370C813F7017}">
      <dgm:prSet phldrT="[Text]" custT="1"/>
      <dgm:spPr/>
      <dgm:t>
        <a:bodyPr/>
        <a:lstStyle/>
        <a:p>
          <a:r>
            <a:rPr lang="fr-FR" sz="1300" dirty="0" err="1"/>
            <a:t>Labeling</a:t>
          </a:r>
          <a:r>
            <a:rPr lang="fr-FR" sz="1300" dirty="0"/>
            <a:t> training </a:t>
          </a:r>
          <a:r>
            <a:rPr lang="fr-FR" sz="1300" dirty="0" err="1"/>
            <a:t>dataset</a:t>
          </a:r>
          <a:endParaRPr lang="en-US" sz="1300" dirty="0"/>
        </a:p>
      </dgm:t>
    </dgm:pt>
    <dgm:pt modelId="{391934BF-7C1F-4B7D-B77E-56C08D10F47C}" type="parTrans" cxnId="{466EE82D-7593-44EF-B847-3E8513BA1BBC}">
      <dgm:prSet/>
      <dgm:spPr/>
      <dgm:t>
        <a:bodyPr/>
        <a:lstStyle/>
        <a:p>
          <a:endParaRPr lang="en-US" sz="1300"/>
        </a:p>
      </dgm:t>
    </dgm:pt>
    <dgm:pt modelId="{29E76704-FF67-4C7B-8786-DBEB483DFAE1}" type="sibTrans" cxnId="{466EE82D-7593-44EF-B847-3E8513BA1BBC}">
      <dgm:prSet/>
      <dgm:spPr/>
      <dgm:t>
        <a:bodyPr/>
        <a:lstStyle/>
        <a:p>
          <a:endParaRPr lang="en-US" sz="1300"/>
        </a:p>
      </dgm:t>
    </dgm:pt>
    <dgm:pt modelId="{0BE7F078-03FC-4EDE-B244-0186DEF626A4}">
      <dgm:prSet phldrT="[Text]" custT="1"/>
      <dgm:spPr/>
      <dgm:t>
        <a:bodyPr/>
        <a:lstStyle/>
        <a:p>
          <a:r>
            <a:rPr lang="fr-FR" sz="1300" dirty="0" err="1"/>
            <a:t>Annotating</a:t>
          </a:r>
          <a:r>
            <a:rPr lang="fr-FR" sz="1300" dirty="0"/>
            <a:t> clusters or </a:t>
          </a:r>
          <a:r>
            <a:rPr lang="fr-FR" sz="1300" dirty="0" err="1"/>
            <a:t>tunining</a:t>
          </a:r>
          <a:r>
            <a:rPr lang="fr-FR" sz="1300" dirty="0"/>
            <a:t> </a:t>
          </a:r>
          <a:r>
            <a:rPr lang="fr-FR" sz="1300" dirty="0" err="1"/>
            <a:t>some</a:t>
          </a:r>
          <a:r>
            <a:rPr lang="fr-FR" sz="1300" dirty="0"/>
            <a:t> </a:t>
          </a:r>
          <a:r>
            <a:rPr lang="fr-FR" sz="1300" dirty="0" err="1"/>
            <a:t>parameters</a:t>
          </a:r>
          <a:r>
            <a:rPr lang="fr-FR" sz="1300" dirty="0"/>
            <a:t> in the case of </a:t>
          </a:r>
          <a:r>
            <a:rPr lang="fr-FR" sz="1300" dirty="0" err="1"/>
            <a:t>unsupervised</a:t>
          </a:r>
          <a:r>
            <a:rPr lang="fr-FR" sz="1300" dirty="0"/>
            <a:t> </a:t>
          </a:r>
          <a:r>
            <a:rPr lang="fr-FR" sz="1300" dirty="0" err="1"/>
            <a:t>learning</a:t>
          </a:r>
          <a:endParaRPr lang="en-US" sz="1300" dirty="0"/>
        </a:p>
      </dgm:t>
    </dgm:pt>
    <dgm:pt modelId="{A4CB2600-2F2C-4FB6-8CB7-C07AFE51AC2A}" type="parTrans" cxnId="{31D780A7-C2D9-47AA-A0F5-F936084EE602}">
      <dgm:prSet/>
      <dgm:spPr/>
      <dgm:t>
        <a:bodyPr/>
        <a:lstStyle/>
        <a:p>
          <a:endParaRPr lang="en-US" sz="1300"/>
        </a:p>
      </dgm:t>
    </dgm:pt>
    <dgm:pt modelId="{BC62F48A-7F3B-4ED6-AFDA-C1BE9245E942}" type="sibTrans" cxnId="{31D780A7-C2D9-47AA-A0F5-F936084EE602}">
      <dgm:prSet/>
      <dgm:spPr/>
      <dgm:t>
        <a:bodyPr/>
        <a:lstStyle/>
        <a:p>
          <a:endParaRPr lang="en-US" sz="1300"/>
        </a:p>
      </dgm:t>
    </dgm:pt>
    <dgm:pt modelId="{6EEE7C06-62E4-4B09-B0B8-CA1C72E37CA2}">
      <dgm:prSet phldrT="[Text]" custT="1"/>
      <dgm:spPr/>
      <dgm:t>
        <a:bodyPr/>
        <a:lstStyle/>
        <a:p>
          <a:r>
            <a:rPr lang="fr-FR" sz="1300" dirty="0"/>
            <a:t>Pattern </a:t>
          </a:r>
          <a:r>
            <a:rPr lang="fr-FR" sz="1300" dirty="0" err="1"/>
            <a:t>matching</a:t>
          </a:r>
          <a:r>
            <a:rPr lang="fr-FR" sz="1300" dirty="0"/>
            <a:t> </a:t>
          </a:r>
          <a:r>
            <a:rPr lang="fr-FR" sz="1300" dirty="0" err="1"/>
            <a:t>based</a:t>
          </a:r>
          <a:r>
            <a:rPr lang="fr-FR" sz="1300" dirty="0"/>
            <a:t> </a:t>
          </a:r>
          <a:r>
            <a:rPr lang="fr-FR" sz="1300" dirty="0" err="1"/>
            <a:t>approaches</a:t>
          </a:r>
          <a:r>
            <a:rPr lang="fr-FR" sz="1300" dirty="0"/>
            <a:t> (</a:t>
          </a:r>
          <a:r>
            <a:rPr lang="fr-FR" sz="1300" dirty="0" err="1"/>
            <a:t>e.g</a:t>
          </a:r>
          <a:r>
            <a:rPr lang="fr-FR" sz="1300" dirty="0"/>
            <a:t>, </a:t>
          </a:r>
          <a:r>
            <a:rPr lang="fr-FR" sz="1300" dirty="0" err="1"/>
            <a:t>semantic</a:t>
          </a:r>
          <a:r>
            <a:rPr lang="fr-FR" sz="1300" dirty="0"/>
            <a:t> patterns to </a:t>
          </a:r>
          <a:r>
            <a:rPr lang="fr-FR" sz="1300" dirty="0" err="1"/>
            <a:t>localize</a:t>
          </a:r>
          <a:r>
            <a:rPr lang="fr-FR" sz="1300" dirty="0"/>
            <a:t> actions, </a:t>
          </a:r>
          <a:r>
            <a:rPr lang="fr-FR" sz="1300" dirty="0" err="1"/>
            <a:t>actors</a:t>
          </a:r>
          <a:r>
            <a:rPr lang="fr-FR" sz="1300" dirty="0"/>
            <a:t> and </a:t>
          </a:r>
          <a:r>
            <a:rPr lang="fr-FR" sz="1300" dirty="0" err="1"/>
            <a:t>resources</a:t>
          </a:r>
          <a:r>
            <a:rPr lang="fr-FR" sz="1300" dirty="0"/>
            <a:t>)</a:t>
          </a:r>
          <a:endParaRPr lang="en-US" sz="1300" dirty="0"/>
        </a:p>
      </dgm:t>
    </dgm:pt>
    <dgm:pt modelId="{33B01F0E-A250-439F-BBEC-63832CC480C1}" type="parTrans" cxnId="{0E5BA4AD-72FA-456E-A24B-3D685C2B9615}">
      <dgm:prSet/>
      <dgm:spPr/>
      <dgm:t>
        <a:bodyPr/>
        <a:lstStyle/>
        <a:p>
          <a:endParaRPr lang="en-US" sz="1300"/>
        </a:p>
      </dgm:t>
    </dgm:pt>
    <dgm:pt modelId="{7DE0A3BC-16B0-438A-8356-ACA48B9BCB2C}" type="sibTrans" cxnId="{0E5BA4AD-72FA-456E-A24B-3D685C2B9615}">
      <dgm:prSet/>
      <dgm:spPr/>
      <dgm:t>
        <a:bodyPr/>
        <a:lstStyle/>
        <a:p>
          <a:endParaRPr lang="en-US" sz="1300"/>
        </a:p>
      </dgm:t>
    </dgm:pt>
    <dgm:pt modelId="{75F20D55-6D60-4A44-8F6A-E3FE6740AC95}">
      <dgm:prSet phldrT="[Text]" custT="1"/>
      <dgm:spPr/>
      <dgm:t>
        <a:bodyPr/>
        <a:lstStyle/>
        <a:p>
          <a:r>
            <a:rPr lang="fr-FR" sz="1300" dirty="0" err="1"/>
            <a:t>Manually</a:t>
          </a:r>
          <a:r>
            <a:rPr lang="fr-FR" sz="1300" dirty="0"/>
            <a:t> </a:t>
          </a:r>
          <a:r>
            <a:rPr lang="fr-FR" sz="1300" dirty="0" err="1"/>
            <a:t>defining</a:t>
          </a:r>
          <a:r>
            <a:rPr lang="fr-FR" sz="1300" dirty="0"/>
            <a:t> </a:t>
          </a:r>
          <a:r>
            <a:rPr lang="fr-FR" sz="1300" dirty="0" err="1"/>
            <a:t>paterns</a:t>
          </a:r>
          <a:endParaRPr lang="en-US" sz="1300" dirty="0"/>
        </a:p>
      </dgm:t>
    </dgm:pt>
    <dgm:pt modelId="{E1FD0AD1-94EC-4F24-A44B-001C61948320}" type="parTrans" cxnId="{09240373-3DF8-47F4-9A96-56210BB84E24}">
      <dgm:prSet/>
      <dgm:spPr/>
      <dgm:t>
        <a:bodyPr/>
        <a:lstStyle/>
        <a:p>
          <a:endParaRPr lang="en-US" sz="1300"/>
        </a:p>
      </dgm:t>
    </dgm:pt>
    <dgm:pt modelId="{26540EFD-BF1A-4C3E-BC48-1D0C226BAB40}" type="sibTrans" cxnId="{09240373-3DF8-47F4-9A96-56210BB84E24}">
      <dgm:prSet/>
      <dgm:spPr/>
      <dgm:t>
        <a:bodyPr/>
        <a:lstStyle/>
        <a:p>
          <a:endParaRPr lang="en-US" sz="1300"/>
        </a:p>
      </dgm:t>
    </dgm:pt>
    <dgm:pt modelId="{84F744C4-97BB-4B96-B21C-A5EC6D8F7DA7}">
      <dgm:prSet phldrT="[Text]" phldr="1" custT="1"/>
      <dgm:spPr/>
      <dgm:t>
        <a:bodyPr/>
        <a:lstStyle/>
        <a:p>
          <a:endParaRPr lang="en-US" sz="1300" dirty="0"/>
        </a:p>
      </dgm:t>
    </dgm:pt>
    <dgm:pt modelId="{5F08966F-8CA9-4BB9-A5EF-1C77AC000580}" type="parTrans" cxnId="{020D40DF-6D8E-46F3-8C95-B2D7567437F4}">
      <dgm:prSet/>
      <dgm:spPr/>
      <dgm:t>
        <a:bodyPr/>
        <a:lstStyle/>
        <a:p>
          <a:endParaRPr lang="en-US" sz="1300"/>
        </a:p>
      </dgm:t>
    </dgm:pt>
    <dgm:pt modelId="{CF0D6979-EE37-4F8B-84BC-6427449B7E66}" type="sibTrans" cxnId="{020D40DF-6D8E-46F3-8C95-B2D7567437F4}">
      <dgm:prSet/>
      <dgm:spPr/>
      <dgm:t>
        <a:bodyPr/>
        <a:lstStyle/>
        <a:p>
          <a:endParaRPr lang="en-US" sz="1300"/>
        </a:p>
      </dgm:t>
    </dgm:pt>
    <dgm:pt modelId="{9B54C100-221D-4188-B9FA-0EEE7CC51085}">
      <dgm:prSet phldrT="[Text]" custT="1"/>
      <dgm:spPr/>
      <dgm:t>
        <a:bodyPr/>
        <a:lstStyle/>
        <a:p>
          <a:r>
            <a:rPr lang="fr-FR" sz="1300" b="1" dirty="0" err="1"/>
            <a:t>Categories</a:t>
          </a:r>
          <a:endParaRPr lang="en-US" sz="1300" b="1" dirty="0"/>
        </a:p>
      </dgm:t>
    </dgm:pt>
    <dgm:pt modelId="{695D4907-58F0-494A-84EC-3E679456D2E0}" type="parTrans" cxnId="{3DC6E98E-BC28-48C6-95BA-5001A706F8EE}">
      <dgm:prSet/>
      <dgm:spPr/>
      <dgm:t>
        <a:bodyPr/>
        <a:lstStyle/>
        <a:p>
          <a:endParaRPr lang="en-US" sz="1300"/>
        </a:p>
      </dgm:t>
    </dgm:pt>
    <dgm:pt modelId="{EA6821CF-E039-474E-9D58-6E1738051DA6}" type="sibTrans" cxnId="{3DC6E98E-BC28-48C6-95BA-5001A706F8EE}">
      <dgm:prSet/>
      <dgm:spPr/>
      <dgm:t>
        <a:bodyPr/>
        <a:lstStyle/>
        <a:p>
          <a:endParaRPr lang="en-US" sz="1300"/>
        </a:p>
      </dgm:t>
    </dgm:pt>
    <dgm:pt modelId="{7E9F105C-3900-4CC0-A544-31AA55817A94}">
      <dgm:prSet phldrT="[Text]" custT="1"/>
      <dgm:spPr/>
      <dgm:t>
        <a:bodyPr/>
        <a:lstStyle/>
        <a:p>
          <a:r>
            <a:rPr lang="fr-FR" sz="1300" b="1" dirty="0">
              <a:effectLst/>
            </a:rPr>
            <a:t>Main limitation: </a:t>
          </a:r>
          <a:r>
            <a:rPr lang="fr-FR" sz="1300" b="1" dirty="0" err="1">
              <a:effectLst/>
            </a:rPr>
            <a:t>Human</a:t>
          </a:r>
          <a:r>
            <a:rPr lang="fr-FR" sz="1300" b="1" dirty="0">
              <a:effectLst/>
            </a:rPr>
            <a:t> intervention </a:t>
          </a:r>
          <a:r>
            <a:rPr lang="fr-FR" sz="1300" b="1" dirty="0" err="1">
              <a:effectLst/>
            </a:rPr>
            <a:t>with</a:t>
          </a:r>
          <a:r>
            <a:rPr lang="fr-FR" sz="1300" b="1" dirty="0">
              <a:effectLst/>
            </a:rPr>
            <a:t> time </a:t>
          </a:r>
          <a:r>
            <a:rPr lang="fr-FR" sz="1300" b="1" dirty="0" err="1">
              <a:effectLst/>
            </a:rPr>
            <a:t>consuming</a:t>
          </a:r>
          <a:r>
            <a:rPr lang="fr-FR" sz="1300" b="1" dirty="0">
              <a:effectLst/>
            </a:rPr>
            <a:t> </a:t>
          </a:r>
          <a:r>
            <a:rPr lang="fr-FR" sz="1300" b="1" dirty="0" err="1">
              <a:effectLst/>
            </a:rPr>
            <a:t>tasks</a:t>
          </a:r>
          <a:endParaRPr lang="en-US" sz="1300" b="1" dirty="0">
            <a:effectLst/>
          </a:endParaRPr>
        </a:p>
      </dgm:t>
    </dgm:pt>
    <dgm:pt modelId="{C1A6B366-375E-4A84-A88A-FD70DA40AD13}" type="parTrans" cxnId="{923557B9-9053-4FCB-A744-B5DDD07676EF}">
      <dgm:prSet/>
      <dgm:spPr/>
      <dgm:t>
        <a:bodyPr/>
        <a:lstStyle/>
        <a:p>
          <a:endParaRPr lang="en-US" sz="1300"/>
        </a:p>
      </dgm:t>
    </dgm:pt>
    <dgm:pt modelId="{F845A317-5A2F-434C-8E4A-F4493187A54C}" type="sibTrans" cxnId="{923557B9-9053-4FCB-A744-B5DDD07676EF}">
      <dgm:prSet/>
      <dgm:spPr/>
      <dgm:t>
        <a:bodyPr/>
        <a:lstStyle/>
        <a:p>
          <a:endParaRPr lang="en-US" sz="1300"/>
        </a:p>
      </dgm:t>
    </dgm:pt>
    <dgm:pt modelId="{953A9B2B-E1D9-4E3B-8EF6-789D37D66B80}" type="pres">
      <dgm:prSet presAssocID="{5A7B2092-19EE-4E6D-9A27-13B24C3AB08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FE383FA-620E-428C-93FB-7D414C725B4E}" type="pres">
      <dgm:prSet presAssocID="{5A7B2092-19EE-4E6D-9A27-13B24C3AB08E}" presName="hierFlow" presStyleCnt="0"/>
      <dgm:spPr/>
    </dgm:pt>
    <dgm:pt modelId="{A30B2D02-31FC-4514-8E73-413A585CCBA4}" type="pres">
      <dgm:prSet presAssocID="{5A7B2092-19EE-4E6D-9A27-13B24C3AB08E}" presName="firstBuf" presStyleCnt="0"/>
      <dgm:spPr/>
    </dgm:pt>
    <dgm:pt modelId="{400B97C8-68A5-4069-874C-7E6D9E9FFAB4}" type="pres">
      <dgm:prSet presAssocID="{5A7B2092-19EE-4E6D-9A27-13B24C3AB08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3C1DEA1-02F2-4F61-B0E3-B5A51F576803}" type="pres">
      <dgm:prSet presAssocID="{D28FFDF1-0844-4F61-B2EC-CDDFCAE2D224}" presName="Name14" presStyleCnt="0"/>
      <dgm:spPr/>
    </dgm:pt>
    <dgm:pt modelId="{921E22B5-301C-4EB5-9CBE-8FF270578601}" type="pres">
      <dgm:prSet presAssocID="{D28FFDF1-0844-4F61-B2EC-CDDFCAE2D224}" presName="level1Shape" presStyleLbl="node0" presStyleIdx="0" presStyleCnt="1" custScaleX="3609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9D00DF5-159B-4827-A5D4-138F0F2FB822}" type="pres">
      <dgm:prSet presAssocID="{D28FFDF1-0844-4F61-B2EC-CDDFCAE2D224}" presName="hierChild2" presStyleCnt="0"/>
      <dgm:spPr/>
    </dgm:pt>
    <dgm:pt modelId="{359CC4EE-5C86-4297-AA65-049B44B0BF4F}" type="pres">
      <dgm:prSet presAssocID="{620CCAD7-D526-4455-A227-0EE593E23331}" presName="Name19" presStyleLbl="parChTrans1D2" presStyleIdx="0" presStyleCnt="2"/>
      <dgm:spPr/>
      <dgm:t>
        <a:bodyPr/>
        <a:lstStyle/>
        <a:p>
          <a:endParaRPr lang="fr-FR"/>
        </a:p>
      </dgm:t>
    </dgm:pt>
    <dgm:pt modelId="{CEA4408A-2742-452A-B939-B635055642F2}" type="pres">
      <dgm:prSet presAssocID="{7BF58BF4-A8A6-4DDE-AD6B-A6759D11879A}" presName="Name21" presStyleCnt="0"/>
      <dgm:spPr/>
    </dgm:pt>
    <dgm:pt modelId="{1CA10BA8-2439-45E6-A9FA-DEF2C0F5FE5E}" type="pres">
      <dgm:prSet presAssocID="{7BF58BF4-A8A6-4DDE-AD6B-A6759D11879A}" presName="level2Shape" presStyleLbl="node2" presStyleIdx="0" presStyleCnt="2" custScaleX="292477" custScaleY="229070" custLinFactNeighborY="30986"/>
      <dgm:spPr/>
      <dgm:t>
        <a:bodyPr/>
        <a:lstStyle/>
        <a:p>
          <a:endParaRPr lang="fr-FR"/>
        </a:p>
      </dgm:t>
    </dgm:pt>
    <dgm:pt modelId="{E7AB9260-9E5B-4EF9-A2CB-C9D99C97AA53}" type="pres">
      <dgm:prSet presAssocID="{7BF58BF4-A8A6-4DDE-AD6B-A6759D11879A}" presName="hierChild3" presStyleCnt="0"/>
      <dgm:spPr/>
    </dgm:pt>
    <dgm:pt modelId="{92393AD3-C668-4CBE-837D-E23CF712DFDB}" type="pres">
      <dgm:prSet presAssocID="{391934BF-7C1F-4B7D-B77E-56C08D10F47C}" presName="Name19" presStyleLbl="parChTrans1D3" presStyleIdx="0" presStyleCnt="3"/>
      <dgm:spPr/>
      <dgm:t>
        <a:bodyPr/>
        <a:lstStyle/>
        <a:p>
          <a:endParaRPr lang="fr-FR"/>
        </a:p>
      </dgm:t>
    </dgm:pt>
    <dgm:pt modelId="{83EC83E9-851C-4359-9172-E135D795B782}" type="pres">
      <dgm:prSet presAssocID="{BD5805D1-5552-436C-9584-370C813F7017}" presName="Name21" presStyleCnt="0"/>
      <dgm:spPr/>
    </dgm:pt>
    <dgm:pt modelId="{A213DD85-857E-46B7-8DB0-7FEEEFDB9F60}" type="pres">
      <dgm:prSet presAssocID="{BD5805D1-5552-436C-9584-370C813F7017}" presName="level2Shape" presStyleLbl="node3" presStyleIdx="0" presStyleCnt="3" custScaleX="215715" custScaleY="296932" custLinFactY="8466" custLinFactNeighborY="100000"/>
      <dgm:spPr/>
      <dgm:t>
        <a:bodyPr/>
        <a:lstStyle/>
        <a:p>
          <a:endParaRPr lang="fr-FR"/>
        </a:p>
      </dgm:t>
    </dgm:pt>
    <dgm:pt modelId="{35C703F5-2357-43F9-B3BC-B5F0B3F821DD}" type="pres">
      <dgm:prSet presAssocID="{BD5805D1-5552-436C-9584-370C813F7017}" presName="hierChild3" presStyleCnt="0"/>
      <dgm:spPr/>
    </dgm:pt>
    <dgm:pt modelId="{6B460682-D8BF-441C-BB95-3E3DAA2F7CFD}" type="pres">
      <dgm:prSet presAssocID="{A4CB2600-2F2C-4FB6-8CB7-C07AFE51AC2A}" presName="Name19" presStyleLbl="parChTrans1D3" presStyleIdx="1" presStyleCnt="3"/>
      <dgm:spPr/>
      <dgm:t>
        <a:bodyPr/>
        <a:lstStyle/>
        <a:p>
          <a:endParaRPr lang="fr-FR"/>
        </a:p>
      </dgm:t>
    </dgm:pt>
    <dgm:pt modelId="{B27F8C98-1B21-4023-8CF9-41B5728B9F97}" type="pres">
      <dgm:prSet presAssocID="{0BE7F078-03FC-4EDE-B244-0186DEF626A4}" presName="Name21" presStyleCnt="0"/>
      <dgm:spPr/>
    </dgm:pt>
    <dgm:pt modelId="{3DDF97E3-4B2A-49E3-9411-17EE30E6398C}" type="pres">
      <dgm:prSet presAssocID="{0BE7F078-03FC-4EDE-B244-0186DEF626A4}" presName="level2Shape" presStyleLbl="node3" presStyleIdx="1" presStyleCnt="3" custScaleX="367892" custScaleY="298253" custLinFactY="7145" custLinFactNeighborY="100000"/>
      <dgm:spPr/>
      <dgm:t>
        <a:bodyPr/>
        <a:lstStyle/>
        <a:p>
          <a:endParaRPr lang="fr-FR"/>
        </a:p>
      </dgm:t>
    </dgm:pt>
    <dgm:pt modelId="{1E4D6199-EA56-43A5-8E7F-FD00B11B66DF}" type="pres">
      <dgm:prSet presAssocID="{0BE7F078-03FC-4EDE-B244-0186DEF626A4}" presName="hierChild3" presStyleCnt="0"/>
      <dgm:spPr/>
    </dgm:pt>
    <dgm:pt modelId="{8ECDF929-C6D3-4DCD-8F40-97EDCC2CE3FB}" type="pres">
      <dgm:prSet presAssocID="{33B01F0E-A250-439F-BBEC-63832CC480C1}" presName="Name19" presStyleLbl="parChTrans1D2" presStyleIdx="1" presStyleCnt="2"/>
      <dgm:spPr/>
      <dgm:t>
        <a:bodyPr/>
        <a:lstStyle/>
        <a:p>
          <a:endParaRPr lang="fr-FR"/>
        </a:p>
      </dgm:t>
    </dgm:pt>
    <dgm:pt modelId="{F939258D-8CCD-400F-9D83-40E0D96C6ED9}" type="pres">
      <dgm:prSet presAssocID="{6EEE7C06-62E4-4B09-B0B8-CA1C72E37CA2}" presName="Name21" presStyleCnt="0"/>
      <dgm:spPr/>
    </dgm:pt>
    <dgm:pt modelId="{EC2B1D04-C849-4DDF-ADA4-4632FA1290AA}" type="pres">
      <dgm:prSet presAssocID="{6EEE7C06-62E4-4B09-B0B8-CA1C72E37CA2}" presName="level2Shape" presStyleLbl="node2" presStyleIdx="1" presStyleCnt="2" custScaleX="453547" custScaleY="262060" custLinFactNeighborY="34559"/>
      <dgm:spPr/>
      <dgm:t>
        <a:bodyPr/>
        <a:lstStyle/>
        <a:p>
          <a:endParaRPr lang="fr-FR"/>
        </a:p>
      </dgm:t>
    </dgm:pt>
    <dgm:pt modelId="{C31C095F-AFEA-420F-B41F-6E3ED541518B}" type="pres">
      <dgm:prSet presAssocID="{6EEE7C06-62E4-4B09-B0B8-CA1C72E37CA2}" presName="hierChild3" presStyleCnt="0"/>
      <dgm:spPr/>
    </dgm:pt>
    <dgm:pt modelId="{F1C05FC6-8A50-4213-A96C-8B16AA2E7ACA}" type="pres">
      <dgm:prSet presAssocID="{E1FD0AD1-94EC-4F24-A44B-001C61948320}" presName="Name19" presStyleLbl="parChTrans1D3" presStyleIdx="2" presStyleCnt="3"/>
      <dgm:spPr/>
      <dgm:t>
        <a:bodyPr/>
        <a:lstStyle/>
        <a:p>
          <a:endParaRPr lang="fr-FR"/>
        </a:p>
      </dgm:t>
    </dgm:pt>
    <dgm:pt modelId="{1C80A027-788E-4188-9813-ABFEE0AF94D7}" type="pres">
      <dgm:prSet presAssocID="{75F20D55-6D60-4A44-8F6A-E3FE6740AC95}" presName="Name21" presStyleCnt="0"/>
      <dgm:spPr/>
    </dgm:pt>
    <dgm:pt modelId="{4C5CBD0B-6D67-40D2-8B0B-0231B3AD08C6}" type="pres">
      <dgm:prSet presAssocID="{75F20D55-6D60-4A44-8F6A-E3FE6740AC95}" presName="level2Shape" presStyleLbl="node3" presStyleIdx="2" presStyleCnt="3" custScaleX="325088" custScaleY="206856" custLinFactNeighborY="80122"/>
      <dgm:spPr/>
      <dgm:t>
        <a:bodyPr/>
        <a:lstStyle/>
        <a:p>
          <a:endParaRPr lang="fr-FR"/>
        </a:p>
      </dgm:t>
    </dgm:pt>
    <dgm:pt modelId="{395C12ED-CE98-48D7-86E4-718A2BB5FEC2}" type="pres">
      <dgm:prSet presAssocID="{75F20D55-6D60-4A44-8F6A-E3FE6740AC95}" presName="hierChild3" presStyleCnt="0"/>
      <dgm:spPr/>
    </dgm:pt>
    <dgm:pt modelId="{5D2A430E-CD8D-4835-ADA0-D16C5E869713}" type="pres">
      <dgm:prSet presAssocID="{5A7B2092-19EE-4E6D-9A27-13B24C3AB08E}" presName="bgShapesFlow" presStyleCnt="0"/>
      <dgm:spPr/>
    </dgm:pt>
    <dgm:pt modelId="{BB8768E8-98BF-443D-AEB1-12C8B09CB780}" type="pres">
      <dgm:prSet presAssocID="{84F744C4-97BB-4B96-B21C-A5EC6D8F7DA7}" presName="rectComp" presStyleCnt="0"/>
      <dgm:spPr/>
    </dgm:pt>
    <dgm:pt modelId="{225A985A-F22F-4612-B02F-4E68B7D3F1F2}" type="pres">
      <dgm:prSet presAssocID="{84F744C4-97BB-4B96-B21C-A5EC6D8F7DA7}" presName="bgRect" presStyleLbl="bgShp" presStyleIdx="0" presStyleCnt="3"/>
      <dgm:spPr/>
      <dgm:t>
        <a:bodyPr/>
        <a:lstStyle/>
        <a:p>
          <a:endParaRPr lang="fr-FR"/>
        </a:p>
      </dgm:t>
    </dgm:pt>
    <dgm:pt modelId="{08F9AFD4-21C4-48CF-AD18-B70D78AC386E}" type="pres">
      <dgm:prSet presAssocID="{84F744C4-97BB-4B96-B21C-A5EC6D8F7DA7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E9A368-07DA-46B3-B9A1-340A6A2A9106}" type="pres">
      <dgm:prSet presAssocID="{84F744C4-97BB-4B96-B21C-A5EC6D8F7DA7}" presName="spComp" presStyleCnt="0"/>
      <dgm:spPr/>
    </dgm:pt>
    <dgm:pt modelId="{85A8A69C-6683-4262-A92F-F583501FEA28}" type="pres">
      <dgm:prSet presAssocID="{84F744C4-97BB-4B96-B21C-A5EC6D8F7DA7}" presName="vSp" presStyleCnt="0"/>
      <dgm:spPr/>
    </dgm:pt>
    <dgm:pt modelId="{BA4CD941-B8EE-4E1C-BC55-BAE61E36C72A}" type="pres">
      <dgm:prSet presAssocID="{9B54C100-221D-4188-B9FA-0EEE7CC51085}" presName="rectComp" presStyleCnt="0"/>
      <dgm:spPr/>
    </dgm:pt>
    <dgm:pt modelId="{C49379AC-B3EC-4E3B-A286-BB476DE6A59D}" type="pres">
      <dgm:prSet presAssocID="{9B54C100-221D-4188-B9FA-0EEE7CC51085}" presName="bgRect" presStyleLbl="bgShp" presStyleIdx="1" presStyleCnt="3" custScaleY="252900"/>
      <dgm:spPr/>
      <dgm:t>
        <a:bodyPr/>
        <a:lstStyle/>
        <a:p>
          <a:endParaRPr lang="fr-FR"/>
        </a:p>
      </dgm:t>
    </dgm:pt>
    <dgm:pt modelId="{F1C89237-5F4B-4F55-8361-58C79F3DC8E5}" type="pres">
      <dgm:prSet presAssocID="{9B54C100-221D-4188-B9FA-0EEE7CC5108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E20B1B-B0BD-4D0D-846A-76044764D5FA}" type="pres">
      <dgm:prSet presAssocID="{9B54C100-221D-4188-B9FA-0EEE7CC51085}" presName="spComp" presStyleCnt="0"/>
      <dgm:spPr/>
    </dgm:pt>
    <dgm:pt modelId="{6258FAD6-0925-4F75-934F-8D752DDEA771}" type="pres">
      <dgm:prSet presAssocID="{9B54C100-221D-4188-B9FA-0EEE7CC51085}" presName="vSp" presStyleCnt="0"/>
      <dgm:spPr/>
    </dgm:pt>
    <dgm:pt modelId="{C2501BAC-1419-4D32-AE4D-44CF98753B55}" type="pres">
      <dgm:prSet presAssocID="{7E9F105C-3900-4CC0-A544-31AA55817A94}" presName="rectComp" presStyleCnt="0"/>
      <dgm:spPr/>
    </dgm:pt>
    <dgm:pt modelId="{429C53B3-9FDB-4514-AEF3-EFBC6CF33C75}" type="pres">
      <dgm:prSet presAssocID="{7E9F105C-3900-4CC0-A544-31AA55817A94}" presName="bgRect" presStyleLbl="bgShp" presStyleIdx="2" presStyleCnt="3" custScaleY="296465" custLinFactNeighborY="21756"/>
      <dgm:spPr/>
      <dgm:t>
        <a:bodyPr/>
        <a:lstStyle/>
        <a:p>
          <a:endParaRPr lang="fr-FR"/>
        </a:p>
      </dgm:t>
    </dgm:pt>
    <dgm:pt modelId="{3DC092DA-8B68-4179-A551-EB408A4DB259}" type="pres">
      <dgm:prSet presAssocID="{7E9F105C-3900-4CC0-A544-31AA55817A94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215A947-40E9-4342-8BDD-B0BECCA015A2}" type="presOf" srcId="{84F744C4-97BB-4B96-B21C-A5EC6D8F7DA7}" destId="{225A985A-F22F-4612-B02F-4E68B7D3F1F2}" srcOrd="0" destOrd="0" presId="urn:microsoft.com/office/officeart/2005/8/layout/hierarchy6"/>
    <dgm:cxn modelId="{663014CF-71D9-479C-B88F-5A0F8C7DF2DE}" type="presOf" srcId="{0BE7F078-03FC-4EDE-B244-0186DEF626A4}" destId="{3DDF97E3-4B2A-49E3-9411-17EE30E6398C}" srcOrd="0" destOrd="0" presId="urn:microsoft.com/office/officeart/2005/8/layout/hierarchy6"/>
    <dgm:cxn modelId="{CDACF784-2FC0-4C71-9A14-E9E7849267E2}" type="presOf" srcId="{D28FFDF1-0844-4F61-B2EC-CDDFCAE2D224}" destId="{921E22B5-301C-4EB5-9CBE-8FF270578601}" srcOrd="0" destOrd="0" presId="urn:microsoft.com/office/officeart/2005/8/layout/hierarchy6"/>
    <dgm:cxn modelId="{BBB30F20-03CE-46CA-A0B8-57D846AC07B5}" type="presOf" srcId="{BD5805D1-5552-436C-9584-370C813F7017}" destId="{A213DD85-857E-46B7-8DB0-7FEEEFDB9F60}" srcOrd="0" destOrd="0" presId="urn:microsoft.com/office/officeart/2005/8/layout/hierarchy6"/>
    <dgm:cxn modelId="{3DC6E98E-BC28-48C6-95BA-5001A706F8EE}" srcId="{5A7B2092-19EE-4E6D-9A27-13B24C3AB08E}" destId="{9B54C100-221D-4188-B9FA-0EEE7CC51085}" srcOrd="2" destOrd="0" parTransId="{695D4907-58F0-494A-84EC-3E679456D2E0}" sibTransId="{EA6821CF-E039-474E-9D58-6E1738051DA6}"/>
    <dgm:cxn modelId="{C9719433-ADBD-4490-97D0-E881AC9B3A97}" type="presOf" srcId="{5A7B2092-19EE-4E6D-9A27-13B24C3AB08E}" destId="{953A9B2B-E1D9-4E3B-8EF6-789D37D66B80}" srcOrd="0" destOrd="0" presId="urn:microsoft.com/office/officeart/2005/8/layout/hierarchy6"/>
    <dgm:cxn modelId="{F8812E2F-455D-4DAD-81E5-8A437E65EFB7}" type="presOf" srcId="{75F20D55-6D60-4A44-8F6A-E3FE6740AC95}" destId="{4C5CBD0B-6D67-40D2-8B0B-0231B3AD08C6}" srcOrd="0" destOrd="0" presId="urn:microsoft.com/office/officeart/2005/8/layout/hierarchy6"/>
    <dgm:cxn modelId="{C01A70B3-8F42-49F3-976F-0D5B156A63D7}" type="presOf" srcId="{6EEE7C06-62E4-4B09-B0B8-CA1C72E37CA2}" destId="{EC2B1D04-C849-4DDF-ADA4-4632FA1290AA}" srcOrd="0" destOrd="0" presId="urn:microsoft.com/office/officeart/2005/8/layout/hierarchy6"/>
    <dgm:cxn modelId="{A5B87AE0-EA8E-4BE7-89FC-26D6A0268CE6}" type="presOf" srcId="{9B54C100-221D-4188-B9FA-0EEE7CC51085}" destId="{C49379AC-B3EC-4E3B-A286-BB476DE6A59D}" srcOrd="0" destOrd="0" presId="urn:microsoft.com/office/officeart/2005/8/layout/hierarchy6"/>
    <dgm:cxn modelId="{40AB9666-F589-4A47-AE23-7FDD3BD9DE9D}" type="presOf" srcId="{84F744C4-97BB-4B96-B21C-A5EC6D8F7DA7}" destId="{08F9AFD4-21C4-48CF-AD18-B70D78AC386E}" srcOrd="1" destOrd="0" presId="urn:microsoft.com/office/officeart/2005/8/layout/hierarchy6"/>
    <dgm:cxn modelId="{4E406030-FA57-4A3D-94FC-48C59ECCABC9}" type="presOf" srcId="{391934BF-7C1F-4B7D-B77E-56C08D10F47C}" destId="{92393AD3-C668-4CBE-837D-E23CF712DFDB}" srcOrd="0" destOrd="0" presId="urn:microsoft.com/office/officeart/2005/8/layout/hierarchy6"/>
    <dgm:cxn modelId="{020D40DF-6D8E-46F3-8C95-B2D7567437F4}" srcId="{5A7B2092-19EE-4E6D-9A27-13B24C3AB08E}" destId="{84F744C4-97BB-4B96-B21C-A5EC6D8F7DA7}" srcOrd="1" destOrd="0" parTransId="{5F08966F-8CA9-4BB9-A5EF-1C77AC000580}" sibTransId="{CF0D6979-EE37-4F8B-84BC-6427449B7E66}"/>
    <dgm:cxn modelId="{170D8743-CDE4-454A-B503-051C9426D320}" type="presOf" srcId="{9B54C100-221D-4188-B9FA-0EEE7CC51085}" destId="{F1C89237-5F4B-4F55-8361-58C79F3DC8E5}" srcOrd="1" destOrd="0" presId="urn:microsoft.com/office/officeart/2005/8/layout/hierarchy6"/>
    <dgm:cxn modelId="{EE364D09-B2A6-43C1-9843-E01F280090C4}" srcId="{D28FFDF1-0844-4F61-B2EC-CDDFCAE2D224}" destId="{7BF58BF4-A8A6-4DDE-AD6B-A6759D11879A}" srcOrd="0" destOrd="0" parTransId="{620CCAD7-D526-4455-A227-0EE593E23331}" sibTransId="{F980BBD7-9D6D-4C41-8F30-E11BB3D7072F}"/>
    <dgm:cxn modelId="{31D780A7-C2D9-47AA-A0F5-F936084EE602}" srcId="{7BF58BF4-A8A6-4DDE-AD6B-A6759D11879A}" destId="{0BE7F078-03FC-4EDE-B244-0186DEF626A4}" srcOrd="1" destOrd="0" parTransId="{A4CB2600-2F2C-4FB6-8CB7-C07AFE51AC2A}" sibTransId="{BC62F48A-7F3B-4ED6-AFDA-C1BE9245E942}"/>
    <dgm:cxn modelId="{09240373-3DF8-47F4-9A96-56210BB84E24}" srcId="{6EEE7C06-62E4-4B09-B0B8-CA1C72E37CA2}" destId="{75F20D55-6D60-4A44-8F6A-E3FE6740AC95}" srcOrd="0" destOrd="0" parTransId="{E1FD0AD1-94EC-4F24-A44B-001C61948320}" sibTransId="{26540EFD-BF1A-4C3E-BC48-1D0C226BAB40}"/>
    <dgm:cxn modelId="{9F138544-078C-42B6-8EC9-0C4029E2B980}" type="presOf" srcId="{A4CB2600-2F2C-4FB6-8CB7-C07AFE51AC2A}" destId="{6B460682-D8BF-441C-BB95-3E3DAA2F7CFD}" srcOrd="0" destOrd="0" presId="urn:microsoft.com/office/officeart/2005/8/layout/hierarchy6"/>
    <dgm:cxn modelId="{DC60FFF9-E4E8-443C-92AF-28A9A7103763}" type="presOf" srcId="{620CCAD7-D526-4455-A227-0EE593E23331}" destId="{359CC4EE-5C86-4297-AA65-049B44B0BF4F}" srcOrd="0" destOrd="0" presId="urn:microsoft.com/office/officeart/2005/8/layout/hierarchy6"/>
    <dgm:cxn modelId="{C8C380F6-D21B-4486-B418-69E4B29F9A7A}" srcId="{5A7B2092-19EE-4E6D-9A27-13B24C3AB08E}" destId="{D28FFDF1-0844-4F61-B2EC-CDDFCAE2D224}" srcOrd="0" destOrd="0" parTransId="{B09E5D1E-A733-490C-BA6A-CD404C258DED}" sibTransId="{AB198B4D-6556-49A1-BB91-BED0163D9BC9}"/>
    <dgm:cxn modelId="{2BEE43D5-419F-48AC-BC69-36424A2E8B2D}" type="presOf" srcId="{7E9F105C-3900-4CC0-A544-31AA55817A94}" destId="{3DC092DA-8B68-4179-A551-EB408A4DB259}" srcOrd="1" destOrd="0" presId="urn:microsoft.com/office/officeart/2005/8/layout/hierarchy6"/>
    <dgm:cxn modelId="{923557B9-9053-4FCB-A744-B5DDD07676EF}" srcId="{5A7B2092-19EE-4E6D-9A27-13B24C3AB08E}" destId="{7E9F105C-3900-4CC0-A544-31AA55817A94}" srcOrd="3" destOrd="0" parTransId="{C1A6B366-375E-4A84-A88A-FD70DA40AD13}" sibTransId="{F845A317-5A2F-434C-8E4A-F4493187A54C}"/>
    <dgm:cxn modelId="{C9A4E098-CFA5-4471-9E30-D223DE5C66FB}" type="presOf" srcId="{7E9F105C-3900-4CC0-A544-31AA55817A94}" destId="{429C53B3-9FDB-4514-AEF3-EFBC6CF33C75}" srcOrd="0" destOrd="0" presId="urn:microsoft.com/office/officeart/2005/8/layout/hierarchy6"/>
    <dgm:cxn modelId="{3C171396-5342-44C6-8542-4D3507C8623D}" type="presOf" srcId="{E1FD0AD1-94EC-4F24-A44B-001C61948320}" destId="{F1C05FC6-8A50-4213-A96C-8B16AA2E7ACA}" srcOrd="0" destOrd="0" presId="urn:microsoft.com/office/officeart/2005/8/layout/hierarchy6"/>
    <dgm:cxn modelId="{466EE82D-7593-44EF-B847-3E8513BA1BBC}" srcId="{7BF58BF4-A8A6-4DDE-AD6B-A6759D11879A}" destId="{BD5805D1-5552-436C-9584-370C813F7017}" srcOrd="0" destOrd="0" parTransId="{391934BF-7C1F-4B7D-B77E-56C08D10F47C}" sibTransId="{29E76704-FF67-4C7B-8786-DBEB483DFAE1}"/>
    <dgm:cxn modelId="{6253F78B-06F8-4A05-A8F9-04D1EC17D900}" type="presOf" srcId="{7BF58BF4-A8A6-4DDE-AD6B-A6759D11879A}" destId="{1CA10BA8-2439-45E6-A9FA-DEF2C0F5FE5E}" srcOrd="0" destOrd="0" presId="urn:microsoft.com/office/officeart/2005/8/layout/hierarchy6"/>
    <dgm:cxn modelId="{D02BE0A4-0100-40FA-BDB4-0B60F7E3471A}" type="presOf" srcId="{33B01F0E-A250-439F-BBEC-63832CC480C1}" destId="{8ECDF929-C6D3-4DCD-8F40-97EDCC2CE3FB}" srcOrd="0" destOrd="0" presId="urn:microsoft.com/office/officeart/2005/8/layout/hierarchy6"/>
    <dgm:cxn modelId="{0E5BA4AD-72FA-456E-A24B-3D685C2B9615}" srcId="{D28FFDF1-0844-4F61-B2EC-CDDFCAE2D224}" destId="{6EEE7C06-62E4-4B09-B0B8-CA1C72E37CA2}" srcOrd="1" destOrd="0" parTransId="{33B01F0E-A250-439F-BBEC-63832CC480C1}" sibTransId="{7DE0A3BC-16B0-438A-8356-ACA48B9BCB2C}"/>
    <dgm:cxn modelId="{76398F75-26D4-47DD-85F2-EC449EC99E3B}" type="presParOf" srcId="{953A9B2B-E1D9-4E3B-8EF6-789D37D66B80}" destId="{DFE383FA-620E-428C-93FB-7D414C725B4E}" srcOrd="0" destOrd="0" presId="urn:microsoft.com/office/officeart/2005/8/layout/hierarchy6"/>
    <dgm:cxn modelId="{09CA1769-B1FA-42E0-B6F7-F33F0FE8B808}" type="presParOf" srcId="{DFE383FA-620E-428C-93FB-7D414C725B4E}" destId="{A30B2D02-31FC-4514-8E73-413A585CCBA4}" srcOrd="0" destOrd="0" presId="urn:microsoft.com/office/officeart/2005/8/layout/hierarchy6"/>
    <dgm:cxn modelId="{348DA5B3-E457-4430-A57D-D55C649F73BD}" type="presParOf" srcId="{DFE383FA-620E-428C-93FB-7D414C725B4E}" destId="{400B97C8-68A5-4069-874C-7E6D9E9FFAB4}" srcOrd="1" destOrd="0" presId="urn:microsoft.com/office/officeart/2005/8/layout/hierarchy6"/>
    <dgm:cxn modelId="{A22D32B0-FA8B-493E-ACD9-2B732E17CBD4}" type="presParOf" srcId="{400B97C8-68A5-4069-874C-7E6D9E9FFAB4}" destId="{D3C1DEA1-02F2-4F61-B0E3-B5A51F576803}" srcOrd="0" destOrd="0" presId="urn:microsoft.com/office/officeart/2005/8/layout/hierarchy6"/>
    <dgm:cxn modelId="{61BE2FF3-B8FC-4A7F-BE2A-588605E3D069}" type="presParOf" srcId="{D3C1DEA1-02F2-4F61-B0E3-B5A51F576803}" destId="{921E22B5-301C-4EB5-9CBE-8FF270578601}" srcOrd="0" destOrd="0" presId="urn:microsoft.com/office/officeart/2005/8/layout/hierarchy6"/>
    <dgm:cxn modelId="{91C81A63-6CE6-492D-B142-BB6BA5BB2880}" type="presParOf" srcId="{D3C1DEA1-02F2-4F61-B0E3-B5A51F576803}" destId="{29D00DF5-159B-4827-A5D4-138F0F2FB822}" srcOrd="1" destOrd="0" presId="urn:microsoft.com/office/officeart/2005/8/layout/hierarchy6"/>
    <dgm:cxn modelId="{1B271DE1-6E61-43F9-96F5-1D929040C1E7}" type="presParOf" srcId="{29D00DF5-159B-4827-A5D4-138F0F2FB822}" destId="{359CC4EE-5C86-4297-AA65-049B44B0BF4F}" srcOrd="0" destOrd="0" presId="urn:microsoft.com/office/officeart/2005/8/layout/hierarchy6"/>
    <dgm:cxn modelId="{CFF84108-EEEB-4CEA-9C38-8A3395A1D3C3}" type="presParOf" srcId="{29D00DF5-159B-4827-A5D4-138F0F2FB822}" destId="{CEA4408A-2742-452A-B939-B635055642F2}" srcOrd="1" destOrd="0" presId="urn:microsoft.com/office/officeart/2005/8/layout/hierarchy6"/>
    <dgm:cxn modelId="{D6AC4D89-003D-49B0-B637-788F96A71497}" type="presParOf" srcId="{CEA4408A-2742-452A-B939-B635055642F2}" destId="{1CA10BA8-2439-45E6-A9FA-DEF2C0F5FE5E}" srcOrd="0" destOrd="0" presId="urn:microsoft.com/office/officeart/2005/8/layout/hierarchy6"/>
    <dgm:cxn modelId="{9F8FAAAD-31AC-4F88-9875-FAA60B55FD7D}" type="presParOf" srcId="{CEA4408A-2742-452A-B939-B635055642F2}" destId="{E7AB9260-9E5B-4EF9-A2CB-C9D99C97AA53}" srcOrd="1" destOrd="0" presId="urn:microsoft.com/office/officeart/2005/8/layout/hierarchy6"/>
    <dgm:cxn modelId="{0CAD4C26-FD7A-4FF1-BEF5-FCEAD1AFE4B8}" type="presParOf" srcId="{E7AB9260-9E5B-4EF9-A2CB-C9D99C97AA53}" destId="{92393AD3-C668-4CBE-837D-E23CF712DFDB}" srcOrd="0" destOrd="0" presId="urn:microsoft.com/office/officeart/2005/8/layout/hierarchy6"/>
    <dgm:cxn modelId="{EB82F17D-2D6E-49EC-B3D0-BA164F27EF31}" type="presParOf" srcId="{E7AB9260-9E5B-4EF9-A2CB-C9D99C97AA53}" destId="{83EC83E9-851C-4359-9172-E135D795B782}" srcOrd="1" destOrd="0" presId="urn:microsoft.com/office/officeart/2005/8/layout/hierarchy6"/>
    <dgm:cxn modelId="{BAA3D016-2339-41B1-90F3-A3C6E404E083}" type="presParOf" srcId="{83EC83E9-851C-4359-9172-E135D795B782}" destId="{A213DD85-857E-46B7-8DB0-7FEEEFDB9F60}" srcOrd="0" destOrd="0" presId="urn:microsoft.com/office/officeart/2005/8/layout/hierarchy6"/>
    <dgm:cxn modelId="{EF5399DF-E6BC-488A-8617-601392AA1503}" type="presParOf" srcId="{83EC83E9-851C-4359-9172-E135D795B782}" destId="{35C703F5-2357-43F9-B3BC-B5F0B3F821DD}" srcOrd="1" destOrd="0" presId="urn:microsoft.com/office/officeart/2005/8/layout/hierarchy6"/>
    <dgm:cxn modelId="{D484E5F8-0781-4B2F-AA9D-E8BDFD1FCA4A}" type="presParOf" srcId="{E7AB9260-9E5B-4EF9-A2CB-C9D99C97AA53}" destId="{6B460682-D8BF-441C-BB95-3E3DAA2F7CFD}" srcOrd="2" destOrd="0" presId="urn:microsoft.com/office/officeart/2005/8/layout/hierarchy6"/>
    <dgm:cxn modelId="{7504EC55-8901-4944-B598-417F65CF634A}" type="presParOf" srcId="{E7AB9260-9E5B-4EF9-A2CB-C9D99C97AA53}" destId="{B27F8C98-1B21-4023-8CF9-41B5728B9F97}" srcOrd="3" destOrd="0" presId="urn:microsoft.com/office/officeart/2005/8/layout/hierarchy6"/>
    <dgm:cxn modelId="{F5B49241-2C40-4982-85E9-6BE017FDB1A4}" type="presParOf" srcId="{B27F8C98-1B21-4023-8CF9-41B5728B9F97}" destId="{3DDF97E3-4B2A-49E3-9411-17EE30E6398C}" srcOrd="0" destOrd="0" presId="urn:microsoft.com/office/officeart/2005/8/layout/hierarchy6"/>
    <dgm:cxn modelId="{9C5E1E63-4719-42C6-BBFE-7BFCD0889B9D}" type="presParOf" srcId="{B27F8C98-1B21-4023-8CF9-41B5728B9F97}" destId="{1E4D6199-EA56-43A5-8E7F-FD00B11B66DF}" srcOrd="1" destOrd="0" presId="urn:microsoft.com/office/officeart/2005/8/layout/hierarchy6"/>
    <dgm:cxn modelId="{897E81D7-E7BD-4BBC-9480-878C2B58C2AE}" type="presParOf" srcId="{29D00DF5-159B-4827-A5D4-138F0F2FB822}" destId="{8ECDF929-C6D3-4DCD-8F40-97EDCC2CE3FB}" srcOrd="2" destOrd="0" presId="urn:microsoft.com/office/officeart/2005/8/layout/hierarchy6"/>
    <dgm:cxn modelId="{81B43E9F-8C62-4CEC-B82B-747313EE8E61}" type="presParOf" srcId="{29D00DF5-159B-4827-A5D4-138F0F2FB822}" destId="{F939258D-8CCD-400F-9D83-40E0D96C6ED9}" srcOrd="3" destOrd="0" presId="urn:microsoft.com/office/officeart/2005/8/layout/hierarchy6"/>
    <dgm:cxn modelId="{FD5F9CDE-FFFA-45C6-BE8D-39DAE7E3EBA5}" type="presParOf" srcId="{F939258D-8CCD-400F-9D83-40E0D96C6ED9}" destId="{EC2B1D04-C849-4DDF-ADA4-4632FA1290AA}" srcOrd="0" destOrd="0" presId="urn:microsoft.com/office/officeart/2005/8/layout/hierarchy6"/>
    <dgm:cxn modelId="{3262E3A0-B829-4491-884F-F9EEF1BC0D5A}" type="presParOf" srcId="{F939258D-8CCD-400F-9D83-40E0D96C6ED9}" destId="{C31C095F-AFEA-420F-B41F-6E3ED541518B}" srcOrd="1" destOrd="0" presId="urn:microsoft.com/office/officeart/2005/8/layout/hierarchy6"/>
    <dgm:cxn modelId="{EF925D7B-BD9C-4D6C-95ED-D67D77CA261D}" type="presParOf" srcId="{C31C095F-AFEA-420F-B41F-6E3ED541518B}" destId="{F1C05FC6-8A50-4213-A96C-8B16AA2E7ACA}" srcOrd="0" destOrd="0" presId="urn:microsoft.com/office/officeart/2005/8/layout/hierarchy6"/>
    <dgm:cxn modelId="{226B7C7D-5FCE-4BC8-B393-ABBE9A7EFC6A}" type="presParOf" srcId="{C31C095F-AFEA-420F-B41F-6E3ED541518B}" destId="{1C80A027-788E-4188-9813-ABFEE0AF94D7}" srcOrd="1" destOrd="0" presId="urn:microsoft.com/office/officeart/2005/8/layout/hierarchy6"/>
    <dgm:cxn modelId="{524DEF95-9703-458A-AAEC-0727DC94EAEC}" type="presParOf" srcId="{1C80A027-788E-4188-9813-ABFEE0AF94D7}" destId="{4C5CBD0B-6D67-40D2-8B0B-0231B3AD08C6}" srcOrd="0" destOrd="0" presId="urn:microsoft.com/office/officeart/2005/8/layout/hierarchy6"/>
    <dgm:cxn modelId="{2AB265B5-6FF8-44AF-AC93-A857E83C15E3}" type="presParOf" srcId="{1C80A027-788E-4188-9813-ABFEE0AF94D7}" destId="{395C12ED-CE98-48D7-86E4-718A2BB5FEC2}" srcOrd="1" destOrd="0" presId="urn:microsoft.com/office/officeart/2005/8/layout/hierarchy6"/>
    <dgm:cxn modelId="{D25D5AA9-A73A-4886-B0C6-0546C116E9C2}" type="presParOf" srcId="{953A9B2B-E1D9-4E3B-8EF6-789D37D66B80}" destId="{5D2A430E-CD8D-4835-ADA0-D16C5E869713}" srcOrd="1" destOrd="0" presId="urn:microsoft.com/office/officeart/2005/8/layout/hierarchy6"/>
    <dgm:cxn modelId="{24BBDD13-EEDF-45B8-9C06-12183B80B717}" type="presParOf" srcId="{5D2A430E-CD8D-4835-ADA0-D16C5E869713}" destId="{BB8768E8-98BF-443D-AEB1-12C8B09CB780}" srcOrd="0" destOrd="0" presId="urn:microsoft.com/office/officeart/2005/8/layout/hierarchy6"/>
    <dgm:cxn modelId="{1F5D40B2-2592-4F8D-8C22-F2444A71B709}" type="presParOf" srcId="{BB8768E8-98BF-443D-AEB1-12C8B09CB780}" destId="{225A985A-F22F-4612-B02F-4E68B7D3F1F2}" srcOrd="0" destOrd="0" presId="urn:microsoft.com/office/officeart/2005/8/layout/hierarchy6"/>
    <dgm:cxn modelId="{4F1BDA21-A982-4AD3-823E-4F5815125454}" type="presParOf" srcId="{BB8768E8-98BF-443D-AEB1-12C8B09CB780}" destId="{08F9AFD4-21C4-48CF-AD18-B70D78AC386E}" srcOrd="1" destOrd="0" presId="urn:microsoft.com/office/officeart/2005/8/layout/hierarchy6"/>
    <dgm:cxn modelId="{8C616AFC-76DC-4829-881F-1DAAE2313B70}" type="presParOf" srcId="{5D2A430E-CD8D-4835-ADA0-D16C5E869713}" destId="{18E9A368-07DA-46B3-B9A1-340A6A2A9106}" srcOrd="1" destOrd="0" presId="urn:microsoft.com/office/officeart/2005/8/layout/hierarchy6"/>
    <dgm:cxn modelId="{F60C139F-6861-4619-B3BC-9467768152C7}" type="presParOf" srcId="{18E9A368-07DA-46B3-B9A1-340A6A2A9106}" destId="{85A8A69C-6683-4262-A92F-F583501FEA28}" srcOrd="0" destOrd="0" presId="urn:microsoft.com/office/officeart/2005/8/layout/hierarchy6"/>
    <dgm:cxn modelId="{039F53B6-A997-4753-B2BB-F831F2F6E0B6}" type="presParOf" srcId="{5D2A430E-CD8D-4835-ADA0-D16C5E869713}" destId="{BA4CD941-B8EE-4E1C-BC55-BAE61E36C72A}" srcOrd="2" destOrd="0" presId="urn:microsoft.com/office/officeart/2005/8/layout/hierarchy6"/>
    <dgm:cxn modelId="{EED31223-7003-4A0F-8DC7-4B00050DD7BB}" type="presParOf" srcId="{BA4CD941-B8EE-4E1C-BC55-BAE61E36C72A}" destId="{C49379AC-B3EC-4E3B-A286-BB476DE6A59D}" srcOrd="0" destOrd="0" presId="urn:microsoft.com/office/officeart/2005/8/layout/hierarchy6"/>
    <dgm:cxn modelId="{9E9DFCFE-BAE1-4783-8BC6-2B65C0546741}" type="presParOf" srcId="{BA4CD941-B8EE-4E1C-BC55-BAE61E36C72A}" destId="{F1C89237-5F4B-4F55-8361-58C79F3DC8E5}" srcOrd="1" destOrd="0" presId="urn:microsoft.com/office/officeart/2005/8/layout/hierarchy6"/>
    <dgm:cxn modelId="{BD75293C-B1EC-4AE9-AB5A-2301AD0C52E7}" type="presParOf" srcId="{5D2A430E-CD8D-4835-ADA0-D16C5E869713}" destId="{38E20B1B-B0BD-4D0D-846A-76044764D5FA}" srcOrd="3" destOrd="0" presId="urn:microsoft.com/office/officeart/2005/8/layout/hierarchy6"/>
    <dgm:cxn modelId="{24C0A38A-A699-41B9-A512-7CB69F19F674}" type="presParOf" srcId="{38E20B1B-B0BD-4D0D-846A-76044764D5FA}" destId="{6258FAD6-0925-4F75-934F-8D752DDEA771}" srcOrd="0" destOrd="0" presId="urn:microsoft.com/office/officeart/2005/8/layout/hierarchy6"/>
    <dgm:cxn modelId="{9D0982D7-BCE9-4BA6-A2F9-EA01A08C4C5C}" type="presParOf" srcId="{5D2A430E-CD8D-4835-ADA0-D16C5E869713}" destId="{C2501BAC-1419-4D32-AE4D-44CF98753B55}" srcOrd="4" destOrd="0" presId="urn:microsoft.com/office/officeart/2005/8/layout/hierarchy6"/>
    <dgm:cxn modelId="{4B9355D1-33B5-4D88-A0EC-C902D8D0353B}" type="presParOf" srcId="{C2501BAC-1419-4D32-AE4D-44CF98753B55}" destId="{429C53B3-9FDB-4514-AEF3-EFBC6CF33C75}" srcOrd="0" destOrd="0" presId="urn:microsoft.com/office/officeart/2005/8/layout/hierarchy6"/>
    <dgm:cxn modelId="{2F6834D1-1791-4C0F-8C49-F03EA73E91CF}" type="presParOf" srcId="{C2501BAC-1419-4D32-AE4D-44CF98753B55}" destId="{3DC092DA-8B68-4179-A551-EB408A4DB25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AAF38D-46CC-4DC3-A0A6-2AB78E667CD2}" type="doc">
      <dgm:prSet loTypeId="urn:microsoft.com/office/officeart/2005/8/layout/chevron2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fr-FR"/>
        </a:p>
      </dgm:t>
    </dgm:pt>
    <dgm:pt modelId="{8E6F3B51-CE11-431A-9851-1FD545AB1507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gm:t>
    </dgm:pt>
    <dgm:pt modelId="{944E5449-D201-4268-8A89-EFE1F8620476}" type="parTrans" cxnId="{9A185BAA-4642-45A0-8580-610E92678DC7}">
      <dgm:prSet/>
      <dgm:spPr/>
      <dgm:t>
        <a:bodyPr/>
        <a:lstStyle/>
        <a:p>
          <a:endParaRPr lang="fr-FR"/>
        </a:p>
      </dgm:t>
    </dgm:pt>
    <dgm:pt modelId="{B813F0ED-ADAC-4004-A132-5D5191B2D9DE}" type="sibTrans" cxnId="{9A185BAA-4642-45A0-8580-610E92678DC7}">
      <dgm:prSet/>
      <dgm:spPr/>
      <dgm:t>
        <a:bodyPr/>
        <a:lstStyle/>
        <a:p>
          <a:endParaRPr lang="fr-FR"/>
        </a:p>
      </dgm:t>
    </dgm:pt>
    <dgm:pt modelId="{7ABD8688-E67C-4876-B11D-D807C9CB5D9C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gm:t>
    </dgm:pt>
    <dgm:pt modelId="{C1146B8A-28EE-4593-AFF4-27294D4756FE}" type="parTrans" cxnId="{1E771A39-735D-4E07-B6A6-E45792AEFB77}">
      <dgm:prSet/>
      <dgm:spPr/>
      <dgm:t>
        <a:bodyPr/>
        <a:lstStyle/>
        <a:p>
          <a:endParaRPr lang="fr-FR"/>
        </a:p>
      </dgm:t>
    </dgm:pt>
    <dgm:pt modelId="{E6D73089-4B7A-44D0-A421-68DAF419C141}" type="sibTrans" cxnId="{1E771A39-735D-4E07-B6A6-E45792AEFB77}">
      <dgm:prSet/>
      <dgm:spPr/>
      <dgm:t>
        <a:bodyPr/>
        <a:lstStyle/>
        <a:p>
          <a:endParaRPr lang="fr-FR"/>
        </a:p>
      </dgm:t>
    </dgm:pt>
    <dgm:pt modelId="{614F7BC9-AF0C-4D0E-BA68-4EAE31B2CF05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Propositions</a:t>
          </a:r>
        </a:p>
      </dgm:t>
    </dgm:pt>
    <dgm:pt modelId="{DCA1B9EA-9567-4045-8A5C-A07C55056BA1}" type="parTrans" cxnId="{BB3A5081-5C63-4E44-80C1-4A228BFF9D62}">
      <dgm:prSet/>
      <dgm:spPr/>
      <dgm:t>
        <a:bodyPr/>
        <a:lstStyle/>
        <a:p>
          <a:endParaRPr lang="fr-FR"/>
        </a:p>
      </dgm:t>
    </dgm:pt>
    <dgm:pt modelId="{B78F0600-7511-4D1D-8679-0C37A6B1B1B3}" type="sibTrans" cxnId="{BB3A5081-5C63-4E44-80C1-4A228BFF9D62}">
      <dgm:prSet/>
      <dgm:spPr/>
      <dgm:t>
        <a:bodyPr/>
        <a:lstStyle/>
        <a:p>
          <a:endParaRPr lang="fr-FR"/>
        </a:p>
      </dgm:t>
    </dgm:pt>
    <dgm:pt modelId="{3EFAB445-41E3-4945-985A-84D24D738FF6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</a:t>
          </a:r>
        </a:p>
      </dgm:t>
    </dgm:pt>
    <dgm:pt modelId="{E27ABA58-5E69-414D-9B48-6901FB49B7F9}" type="sibTrans" cxnId="{A3DF72CB-0518-413F-B742-B81743024DD0}">
      <dgm:prSet/>
      <dgm:spPr/>
      <dgm:t>
        <a:bodyPr/>
        <a:lstStyle/>
        <a:p>
          <a:endParaRPr lang="fr-FR"/>
        </a:p>
      </dgm:t>
    </dgm:pt>
    <dgm:pt modelId="{4E8DFC9C-46DB-49D7-A64B-1104F77BE0A1}" type="parTrans" cxnId="{A3DF72CB-0518-413F-B742-B81743024DD0}">
      <dgm:prSet/>
      <dgm:spPr/>
      <dgm:t>
        <a:bodyPr/>
        <a:lstStyle/>
        <a:p>
          <a:endParaRPr lang="fr-FR"/>
        </a:p>
      </dgm:t>
    </dgm:pt>
    <dgm:pt modelId="{89CAB28D-F916-4271-9D89-CF90643BA13F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gm:t>
    </dgm:pt>
    <dgm:pt modelId="{F523A93C-BC69-4B04-8FA1-591AE902A7A6}" type="parTrans" cxnId="{8E2682BE-3716-4B15-9138-E7A493419472}">
      <dgm:prSet/>
      <dgm:spPr/>
      <dgm:t>
        <a:bodyPr/>
        <a:lstStyle/>
        <a:p>
          <a:endParaRPr lang="fr-FR"/>
        </a:p>
      </dgm:t>
    </dgm:pt>
    <dgm:pt modelId="{8F733FCA-F141-42B1-84C8-3F1421F3D3FE}" type="sibTrans" cxnId="{8E2682BE-3716-4B15-9138-E7A493419472}">
      <dgm:prSet/>
      <dgm:spPr/>
      <dgm:t>
        <a:bodyPr/>
        <a:lstStyle/>
        <a:p>
          <a:endParaRPr lang="fr-FR"/>
        </a:p>
      </dgm:t>
    </dgm:pt>
    <dgm:pt modelId="{AD132AB3-F223-4838-AAC4-71FA0113ABCA}">
      <dgm:prSet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</a:t>
          </a:r>
        </a:p>
      </dgm:t>
    </dgm:pt>
    <dgm:pt modelId="{5E39EA3F-D796-48C0-B083-278DC209FEAD}" type="parTrans" cxnId="{7630B832-F17E-4E1A-B682-7A83CEE3459F}">
      <dgm:prSet/>
      <dgm:spPr/>
      <dgm:t>
        <a:bodyPr/>
        <a:lstStyle/>
        <a:p>
          <a:endParaRPr lang="fr-FR"/>
        </a:p>
      </dgm:t>
    </dgm:pt>
    <dgm:pt modelId="{761F7B73-82CD-4EEF-9719-B68D9057DF88}" type="sibTrans" cxnId="{7630B832-F17E-4E1A-B682-7A83CEE3459F}">
      <dgm:prSet/>
      <dgm:spPr/>
      <dgm:t>
        <a:bodyPr/>
        <a:lstStyle/>
        <a:p>
          <a:endParaRPr lang="fr-FR"/>
        </a:p>
      </dgm:t>
    </dgm:pt>
    <dgm:pt modelId="{2979D854-358B-4EE8-830A-A12549AEFD41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gm:t>
    </dgm:pt>
    <dgm:pt modelId="{1C8FAED4-825D-476F-8B7F-FEAFED245556}" type="parTrans" cxnId="{686E131D-A420-46A4-9B33-14E9A32415CF}">
      <dgm:prSet/>
      <dgm:spPr/>
      <dgm:t>
        <a:bodyPr/>
        <a:lstStyle/>
        <a:p>
          <a:endParaRPr lang="en-US"/>
        </a:p>
      </dgm:t>
    </dgm:pt>
    <dgm:pt modelId="{EAA079F8-B9C4-4494-9522-B4925E6AA591}" type="sibTrans" cxnId="{686E131D-A420-46A4-9B33-14E9A32415CF}">
      <dgm:prSet/>
      <dgm:spPr/>
      <dgm:t>
        <a:bodyPr/>
        <a:lstStyle/>
        <a:p>
          <a:endParaRPr lang="en-US"/>
        </a:p>
      </dgm:t>
    </dgm:pt>
    <dgm:pt modelId="{0546F793-3397-4E27-B950-D3FDA744963D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dirty="0"/>
        </a:p>
      </dgm:t>
    </dgm:pt>
    <dgm:pt modelId="{C2EBF94B-90C5-40EE-AE6D-DB950A69AEC9}" type="parTrans" cxnId="{D30A214A-80BD-4F40-981F-3B6EE58CDE81}">
      <dgm:prSet/>
      <dgm:spPr/>
      <dgm:t>
        <a:bodyPr/>
        <a:lstStyle/>
        <a:p>
          <a:endParaRPr lang="en-US"/>
        </a:p>
      </dgm:t>
    </dgm:pt>
    <dgm:pt modelId="{8F2D6FB7-A06B-4680-A3BF-176CD0BFCE1F}" type="sibTrans" cxnId="{D30A214A-80BD-4F40-981F-3B6EE58CDE81}">
      <dgm:prSet/>
      <dgm:spPr/>
      <dgm:t>
        <a:bodyPr/>
        <a:lstStyle/>
        <a:p>
          <a:endParaRPr lang="en-US"/>
        </a:p>
      </dgm:t>
    </dgm:pt>
    <dgm:pt modelId="{E9635BA2-9312-404A-B0C0-45E2121449C4}" type="pres">
      <dgm:prSet presAssocID="{BBAAF38D-46CC-4DC3-A0A6-2AB78E667C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EEE9215-CF74-48A8-BF18-B3E7BDEC803F}" type="pres">
      <dgm:prSet presAssocID="{8E6F3B51-CE11-431A-9851-1FD545AB1507}" presName="composite" presStyleCnt="0"/>
      <dgm:spPr/>
    </dgm:pt>
    <dgm:pt modelId="{329F8E35-7B33-4F88-A409-2E16EF9F7264}" type="pres">
      <dgm:prSet presAssocID="{8E6F3B51-CE11-431A-9851-1FD545AB150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6FDF86-5BEC-42A7-9917-1707C61409B8}" type="pres">
      <dgm:prSet presAssocID="{8E6F3B51-CE11-431A-9851-1FD545AB150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2E2A37-0F9A-41EE-9A8A-11EB6AF502F6}" type="pres">
      <dgm:prSet presAssocID="{B813F0ED-ADAC-4004-A132-5D5191B2D9DE}" presName="sp" presStyleCnt="0"/>
      <dgm:spPr/>
    </dgm:pt>
    <dgm:pt modelId="{D70BB6FD-AD50-4190-A177-C96F8753AC8E}" type="pres">
      <dgm:prSet presAssocID="{7ABD8688-E67C-4876-B11D-D807C9CB5D9C}" presName="composite" presStyleCnt="0"/>
      <dgm:spPr/>
    </dgm:pt>
    <dgm:pt modelId="{D5A5808D-A108-4E27-B9B1-1B876608D386}" type="pres">
      <dgm:prSet presAssocID="{7ABD8688-E67C-4876-B11D-D807C9CB5D9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683F47-C8F0-4892-8B61-6EBDAD61D8E9}" type="pres">
      <dgm:prSet presAssocID="{7ABD8688-E67C-4876-B11D-D807C9CB5D9C}" presName="descendantText" presStyleLbl="alignAcc1" presStyleIdx="1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4DCF63-A4BA-4139-9FD6-8A1D5A58208F}" type="pres">
      <dgm:prSet presAssocID="{E6D73089-4B7A-44D0-A421-68DAF419C141}" presName="sp" presStyleCnt="0"/>
      <dgm:spPr/>
    </dgm:pt>
    <dgm:pt modelId="{DD71CDE5-3186-49BF-A32C-F3E6302AD1B8}" type="pres">
      <dgm:prSet presAssocID="{89CAB28D-F916-4271-9D89-CF90643BA13F}" presName="composite" presStyleCnt="0"/>
      <dgm:spPr/>
    </dgm:pt>
    <dgm:pt modelId="{86A9ABF5-C620-43DA-B668-D61F06A38FFD}" type="pres">
      <dgm:prSet presAssocID="{89CAB28D-F916-4271-9D89-CF90643BA13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52B349-D90E-49BF-8D5C-3D73C3281900}" type="pres">
      <dgm:prSet presAssocID="{89CAB28D-F916-4271-9D89-CF90643BA13F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0E0AB9-186E-40EB-9457-38E468A5663C}" type="pres">
      <dgm:prSet presAssocID="{8F733FCA-F141-42B1-84C8-3F1421F3D3FE}" presName="sp" presStyleCnt="0"/>
      <dgm:spPr/>
    </dgm:pt>
    <dgm:pt modelId="{F70C5DDE-B5A4-4C70-BFB2-9251AE786251}" type="pres">
      <dgm:prSet presAssocID="{2979D854-358B-4EE8-830A-A12549AEFD41}" presName="composite" presStyleCnt="0"/>
      <dgm:spPr/>
    </dgm:pt>
    <dgm:pt modelId="{E894191A-CF42-4ADB-9979-A2986590A7DE}" type="pres">
      <dgm:prSet presAssocID="{2979D854-358B-4EE8-830A-A12549AEFD41}" presName="parentText" presStyleLbl="alignNode1" presStyleIdx="3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3D6318-120E-47BE-B1DA-2A0222124047}" type="pres">
      <dgm:prSet presAssocID="{2979D854-358B-4EE8-830A-A12549AEFD4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8FF976-40FF-4205-812D-F817380B37E1}" type="presOf" srcId="{2979D854-358B-4EE8-830A-A12549AEFD41}" destId="{E894191A-CF42-4ADB-9979-A2986590A7DE}" srcOrd="0" destOrd="0" presId="urn:microsoft.com/office/officeart/2005/8/layout/chevron2"/>
    <dgm:cxn modelId="{D0CE526A-4A34-4DA7-809D-278A85A17B9F}" type="presOf" srcId="{0546F793-3397-4E27-B950-D3FDA744963D}" destId="{9252B349-D90E-49BF-8D5C-3D73C3281900}" srcOrd="0" destOrd="0" presId="urn:microsoft.com/office/officeart/2005/8/layout/chevron2"/>
    <dgm:cxn modelId="{7630B832-F17E-4E1A-B682-7A83CEE3459F}" srcId="{2979D854-358B-4EE8-830A-A12549AEFD41}" destId="{AD132AB3-F223-4838-AAC4-71FA0113ABCA}" srcOrd="0" destOrd="0" parTransId="{5E39EA3F-D796-48C0-B083-278DC209FEAD}" sibTransId="{761F7B73-82CD-4EEF-9719-B68D9057DF88}"/>
    <dgm:cxn modelId="{3D2F8087-FB02-488C-A19B-FAA2AE60E38E}" type="presOf" srcId="{3EFAB445-41E3-4945-985A-84D24D738FF6}" destId="{196FDF86-5BEC-42A7-9917-1707C61409B8}" srcOrd="0" destOrd="0" presId="urn:microsoft.com/office/officeart/2005/8/layout/chevron2"/>
    <dgm:cxn modelId="{9A185BAA-4642-45A0-8580-610E92678DC7}" srcId="{BBAAF38D-46CC-4DC3-A0A6-2AB78E667CD2}" destId="{8E6F3B51-CE11-431A-9851-1FD545AB1507}" srcOrd="0" destOrd="0" parTransId="{944E5449-D201-4268-8A89-EFE1F8620476}" sibTransId="{B813F0ED-ADAC-4004-A132-5D5191B2D9DE}"/>
    <dgm:cxn modelId="{FC6518D6-99A1-416A-8F52-63EA437109A8}" type="presOf" srcId="{89CAB28D-F916-4271-9D89-CF90643BA13F}" destId="{86A9ABF5-C620-43DA-B668-D61F06A38FFD}" srcOrd="0" destOrd="0" presId="urn:microsoft.com/office/officeart/2005/8/layout/chevron2"/>
    <dgm:cxn modelId="{B6E20C21-352C-4B81-A8F1-9B9527DECFA0}" type="presOf" srcId="{614F7BC9-AF0C-4D0E-BA68-4EAE31B2CF05}" destId="{7A683F47-C8F0-4892-8B61-6EBDAD61D8E9}" srcOrd="0" destOrd="0" presId="urn:microsoft.com/office/officeart/2005/8/layout/chevron2"/>
    <dgm:cxn modelId="{8E2682BE-3716-4B15-9138-E7A493419472}" srcId="{BBAAF38D-46CC-4DC3-A0A6-2AB78E667CD2}" destId="{89CAB28D-F916-4271-9D89-CF90643BA13F}" srcOrd="2" destOrd="0" parTransId="{F523A93C-BC69-4B04-8FA1-591AE902A7A6}" sibTransId="{8F733FCA-F141-42B1-84C8-3F1421F3D3FE}"/>
    <dgm:cxn modelId="{9182CA78-A707-4D32-BD81-6528A6506A50}" type="presOf" srcId="{BBAAF38D-46CC-4DC3-A0A6-2AB78E667CD2}" destId="{E9635BA2-9312-404A-B0C0-45E2121449C4}" srcOrd="0" destOrd="0" presId="urn:microsoft.com/office/officeart/2005/8/layout/chevron2"/>
    <dgm:cxn modelId="{53C77AE0-AE6B-462F-BFC9-8674E2ECE0E1}" type="presOf" srcId="{7ABD8688-E67C-4876-B11D-D807C9CB5D9C}" destId="{D5A5808D-A108-4E27-B9B1-1B876608D386}" srcOrd="0" destOrd="0" presId="urn:microsoft.com/office/officeart/2005/8/layout/chevron2"/>
    <dgm:cxn modelId="{1E771A39-735D-4E07-B6A6-E45792AEFB77}" srcId="{BBAAF38D-46CC-4DC3-A0A6-2AB78E667CD2}" destId="{7ABD8688-E67C-4876-B11D-D807C9CB5D9C}" srcOrd="1" destOrd="0" parTransId="{C1146B8A-28EE-4593-AFF4-27294D4756FE}" sibTransId="{E6D73089-4B7A-44D0-A421-68DAF419C141}"/>
    <dgm:cxn modelId="{D89C652C-A22E-4B4F-B450-347BB570676C}" type="presOf" srcId="{8E6F3B51-CE11-431A-9851-1FD545AB1507}" destId="{329F8E35-7B33-4F88-A409-2E16EF9F7264}" srcOrd="0" destOrd="0" presId="urn:microsoft.com/office/officeart/2005/8/layout/chevron2"/>
    <dgm:cxn modelId="{686E131D-A420-46A4-9B33-14E9A32415CF}" srcId="{BBAAF38D-46CC-4DC3-A0A6-2AB78E667CD2}" destId="{2979D854-358B-4EE8-830A-A12549AEFD41}" srcOrd="3" destOrd="0" parTransId="{1C8FAED4-825D-476F-8B7F-FEAFED245556}" sibTransId="{EAA079F8-B9C4-4494-9522-B4925E6AA591}"/>
    <dgm:cxn modelId="{A3DF72CB-0518-413F-B742-B81743024DD0}" srcId="{8E6F3B51-CE11-431A-9851-1FD545AB1507}" destId="{3EFAB445-41E3-4945-985A-84D24D738FF6}" srcOrd="0" destOrd="0" parTransId="{4E8DFC9C-46DB-49D7-A64B-1104F77BE0A1}" sibTransId="{E27ABA58-5E69-414D-9B48-6901FB49B7F9}"/>
    <dgm:cxn modelId="{D30A214A-80BD-4F40-981F-3B6EE58CDE81}" srcId="{89CAB28D-F916-4271-9D89-CF90643BA13F}" destId="{0546F793-3397-4E27-B950-D3FDA744963D}" srcOrd="0" destOrd="0" parTransId="{C2EBF94B-90C5-40EE-AE6D-DB950A69AEC9}" sibTransId="{8F2D6FB7-A06B-4680-A3BF-176CD0BFCE1F}"/>
    <dgm:cxn modelId="{BB3A5081-5C63-4E44-80C1-4A228BFF9D62}" srcId="{7ABD8688-E67C-4876-B11D-D807C9CB5D9C}" destId="{614F7BC9-AF0C-4D0E-BA68-4EAE31B2CF05}" srcOrd="0" destOrd="0" parTransId="{DCA1B9EA-9567-4045-8A5C-A07C55056BA1}" sibTransId="{B78F0600-7511-4D1D-8679-0C37A6B1B1B3}"/>
    <dgm:cxn modelId="{2BF338FF-A3D8-4A69-97F5-731E7F314C70}" type="presOf" srcId="{AD132AB3-F223-4838-AAC4-71FA0113ABCA}" destId="{153D6318-120E-47BE-B1DA-2A0222124047}" srcOrd="0" destOrd="0" presId="urn:microsoft.com/office/officeart/2005/8/layout/chevron2"/>
    <dgm:cxn modelId="{082BD998-682D-40D9-9EA9-11FAEA2C3FEF}" type="presParOf" srcId="{E9635BA2-9312-404A-B0C0-45E2121449C4}" destId="{0EEE9215-CF74-48A8-BF18-B3E7BDEC803F}" srcOrd="0" destOrd="0" presId="urn:microsoft.com/office/officeart/2005/8/layout/chevron2"/>
    <dgm:cxn modelId="{DF96A3E7-94D8-406B-B083-64094A9E3809}" type="presParOf" srcId="{0EEE9215-CF74-48A8-BF18-B3E7BDEC803F}" destId="{329F8E35-7B33-4F88-A409-2E16EF9F7264}" srcOrd="0" destOrd="0" presId="urn:microsoft.com/office/officeart/2005/8/layout/chevron2"/>
    <dgm:cxn modelId="{0229958B-0EBF-4BD6-806F-BF04263672B5}" type="presParOf" srcId="{0EEE9215-CF74-48A8-BF18-B3E7BDEC803F}" destId="{196FDF86-5BEC-42A7-9917-1707C61409B8}" srcOrd="1" destOrd="0" presId="urn:microsoft.com/office/officeart/2005/8/layout/chevron2"/>
    <dgm:cxn modelId="{0025FACA-35D7-4E63-BAA6-A8448768650F}" type="presParOf" srcId="{E9635BA2-9312-404A-B0C0-45E2121449C4}" destId="{532E2A37-0F9A-41EE-9A8A-11EB6AF502F6}" srcOrd="1" destOrd="0" presId="urn:microsoft.com/office/officeart/2005/8/layout/chevron2"/>
    <dgm:cxn modelId="{73277718-72B4-4256-A8FB-8D1F04357FB6}" type="presParOf" srcId="{E9635BA2-9312-404A-B0C0-45E2121449C4}" destId="{D70BB6FD-AD50-4190-A177-C96F8753AC8E}" srcOrd="2" destOrd="0" presId="urn:microsoft.com/office/officeart/2005/8/layout/chevron2"/>
    <dgm:cxn modelId="{215B6AD3-6598-40EE-ADDB-1D822D8D0F7B}" type="presParOf" srcId="{D70BB6FD-AD50-4190-A177-C96F8753AC8E}" destId="{D5A5808D-A108-4E27-B9B1-1B876608D386}" srcOrd="0" destOrd="0" presId="urn:microsoft.com/office/officeart/2005/8/layout/chevron2"/>
    <dgm:cxn modelId="{2166B188-74E2-406A-B803-F6B7BE5EAEC9}" type="presParOf" srcId="{D70BB6FD-AD50-4190-A177-C96F8753AC8E}" destId="{7A683F47-C8F0-4892-8B61-6EBDAD61D8E9}" srcOrd="1" destOrd="0" presId="urn:microsoft.com/office/officeart/2005/8/layout/chevron2"/>
    <dgm:cxn modelId="{EA9E01EA-C3C8-446B-8FD3-7C1F9E5A9ADF}" type="presParOf" srcId="{E9635BA2-9312-404A-B0C0-45E2121449C4}" destId="{6A4DCF63-A4BA-4139-9FD6-8A1D5A58208F}" srcOrd="3" destOrd="0" presId="urn:microsoft.com/office/officeart/2005/8/layout/chevron2"/>
    <dgm:cxn modelId="{9458F527-C25F-4BD8-A597-C443C2EEF063}" type="presParOf" srcId="{E9635BA2-9312-404A-B0C0-45E2121449C4}" destId="{DD71CDE5-3186-49BF-A32C-F3E6302AD1B8}" srcOrd="4" destOrd="0" presId="urn:microsoft.com/office/officeart/2005/8/layout/chevron2"/>
    <dgm:cxn modelId="{00A2FD42-708F-4A8F-96E5-842EB78529EB}" type="presParOf" srcId="{DD71CDE5-3186-49BF-A32C-F3E6302AD1B8}" destId="{86A9ABF5-C620-43DA-B668-D61F06A38FFD}" srcOrd="0" destOrd="0" presId="urn:microsoft.com/office/officeart/2005/8/layout/chevron2"/>
    <dgm:cxn modelId="{94F0D6E0-1A48-4209-82F2-F6F44151A4D0}" type="presParOf" srcId="{DD71CDE5-3186-49BF-A32C-F3E6302AD1B8}" destId="{9252B349-D90E-49BF-8D5C-3D73C3281900}" srcOrd="1" destOrd="0" presId="urn:microsoft.com/office/officeart/2005/8/layout/chevron2"/>
    <dgm:cxn modelId="{BAEEB185-2486-407E-9E0A-86AE55792973}" type="presParOf" srcId="{E9635BA2-9312-404A-B0C0-45E2121449C4}" destId="{950E0AB9-186E-40EB-9457-38E468A5663C}" srcOrd="5" destOrd="0" presId="urn:microsoft.com/office/officeart/2005/8/layout/chevron2"/>
    <dgm:cxn modelId="{94A5F1DF-84C7-40FE-9B3C-D79BC137F552}" type="presParOf" srcId="{E9635BA2-9312-404A-B0C0-45E2121449C4}" destId="{F70C5DDE-B5A4-4C70-BFB2-9251AE786251}" srcOrd="6" destOrd="0" presId="urn:microsoft.com/office/officeart/2005/8/layout/chevron2"/>
    <dgm:cxn modelId="{0E078AEC-BC21-4DBC-BB4D-63F3DB05D9EF}" type="presParOf" srcId="{F70C5DDE-B5A4-4C70-BFB2-9251AE786251}" destId="{E894191A-CF42-4ADB-9979-A2986590A7DE}" srcOrd="0" destOrd="0" presId="urn:microsoft.com/office/officeart/2005/8/layout/chevron2"/>
    <dgm:cxn modelId="{F5EEA4CF-038A-4AD8-AA7C-DD36371606BC}" type="presParOf" srcId="{F70C5DDE-B5A4-4C70-BFB2-9251AE786251}" destId="{153D6318-120E-47BE-B1DA-2A02221240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AAF38D-46CC-4DC3-A0A6-2AB78E667CD2}" type="doc">
      <dgm:prSet loTypeId="urn:microsoft.com/office/officeart/2005/8/layout/chevron2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fr-FR"/>
        </a:p>
      </dgm:t>
    </dgm:pt>
    <dgm:pt modelId="{8E6F3B51-CE11-431A-9851-1FD545AB1507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gm:t>
    </dgm:pt>
    <dgm:pt modelId="{944E5449-D201-4268-8A89-EFE1F8620476}" type="parTrans" cxnId="{9A185BAA-4642-45A0-8580-610E92678DC7}">
      <dgm:prSet/>
      <dgm:spPr/>
      <dgm:t>
        <a:bodyPr/>
        <a:lstStyle/>
        <a:p>
          <a:endParaRPr lang="fr-FR"/>
        </a:p>
      </dgm:t>
    </dgm:pt>
    <dgm:pt modelId="{B813F0ED-ADAC-4004-A132-5D5191B2D9DE}" type="sibTrans" cxnId="{9A185BAA-4642-45A0-8580-610E92678DC7}">
      <dgm:prSet/>
      <dgm:spPr/>
      <dgm:t>
        <a:bodyPr/>
        <a:lstStyle/>
        <a:p>
          <a:endParaRPr lang="fr-FR"/>
        </a:p>
      </dgm:t>
    </dgm:pt>
    <dgm:pt modelId="{7ABD8688-E67C-4876-B11D-D807C9CB5D9C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gm:t>
    </dgm:pt>
    <dgm:pt modelId="{C1146B8A-28EE-4593-AFF4-27294D4756FE}" type="parTrans" cxnId="{1E771A39-735D-4E07-B6A6-E45792AEFB77}">
      <dgm:prSet/>
      <dgm:spPr/>
      <dgm:t>
        <a:bodyPr/>
        <a:lstStyle/>
        <a:p>
          <a:endParaRPr lang="fr-FR"/>
        </a:p>
      </dgm:t>
    </dgm:pt>
    <dgm:pt modelId="{E6D73089-4B7A-44D0-A421-68DAF419C141}" type="sibTrans" cxnId="{1E771A39-735D-4E07-B6A6-E45792AEFB77}">
      <dgm:prSet/>
      <dgm:spPr/>
      <dgm:t>
        <a:bodyPr/>
        <a:lstStyle/>
        <a:p>
          <a:endParaRPr lang="fr-FR"/>
        </a:p>
      </dgm:t>
    </dgm:pt>
    <dgm:pt modelId="{614F7BC9-AF0C-4D0E-BA68-4EAE31B2CF05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Propositions</a:t>
          </a:r>
        </a:p>
      </dgm:t>
    </dgm:pt>
    <dgm:pt modelId="{DCA1B9EA-9567-4045-8A5C-A07C55056BA1}" type="parTrans" cxnId="{BB3A5081-5C63-4E44-80C1-4A228BFF9D62}">
      <dgm:prSet/>
      <dgm:spPr/>
      <dgm:t>
        <a:bodyPr/>
        <a:lstStyle/>
        <a:p>
          <a:endParaRPr lang="fr-FR"/>
        </a:p>
      </dgm:t>
    </dgm:pt>
    <dgm:pt modelId="{B78F0600-7511-4D1D-8679-0C37A6B1B1B3}" type="sibTrans" cxnId="{BB3A5081-5C63-4E44-80C1-4A228BFF9D62}">
      <dgm:prSet/>
      <dgm:spPr/>
      <dgm:t>
        <a:bodyPr/>
        <a:lstStyle/>
        <a:p>
          <a:endParaRPr lang="fr-FR"/>
        </a:p>
      </dgm:t>
    </dgm:pt>
    <dgm:pt modelId="{3EFAB445-41E3-4945-985A-84D24D738FF6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</a:t>
          </a:r>
        </a:p>
      </dgm:t>
    </dgm:pt>
    <dgm:pt modelId="{E27ABA58-5E69-414D-9B48-6901FB49B7F9}" type="sibTrans" cxnId="{A3DF72CB-0518-413F-B742-B81743024DD0}">
      <dgm:prSet/>
      <dgm:spPr/>
      <dgm:t>
        <a:bodyPr/>
        <a:lstStyle/>
        <a:p>
          <a:endParaRPr lang="fr-FR"/>
        </a:p>
      </dgm:t>
    </dgm:pt>
    <dgm:pt modelId="{4E8DFC9C-46DB-49D7-A64B-1104F77BE0A1}" type="parTrans" cxnId="{A3DF72CB-0518-413F-B742-B81743024DD0}">
      <dgm:prSet/>
      <dgm:spPr/>
      <dgm:t>
        <a:bodyPr/>
        <a:lstStyle/>
        <a:p>
          <a:endParaRPr lang="fr-FR"/>
        </a:p>
      </dgm:t>
    </dgm:pt>
    <dgm:pt modelId="{89CAB28D-F916-4271-9D89-CF90643BA13F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gm:t>
    </dgm:pt>
    <dgm:pt modelId="{F523A93C-BC69-4B04-8FA1-591AE902A7A6}" type="parTrans" cxnId="{8E2682BE-3716-4B15-9138-E7A493419472}">
      <dgm:prSet/>
      <dgm:spPr/>
      <dgm:t>
        <a:bodyPr/>
        <a:lstStyle/>
        <a:p>
          <a:endParaRPr lang="fr-FR"/>
        </a:p>
      </dgm:t>
    </dgm:pt>
    <dgm:pt modelId="{8F733FCA-F141-42B1-84C8-3F1421F3D3FE}" type="sibTrans" cxnId="{8E2682BE-3716-4B15-9138-E7A493419472}">
      <dgm:prSet/>
      <dgm:spPr/>
      <dgm:t>
        <a:bodyPr/>
        <a:lstStyle/>
        <a:p>
          <a:endParaRPr lang="fr-FR"/>
        </a:p>
      </dgm:t>
    </dgm:pt>
    <dgm:pt modelId="{AD132AB3-F223-4838-AAC4-71FA0113ABCA}">
      <dgm:prSet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</a:t>
          </a:r>
        </a:p>
      </dgm:t>
    </dgm:pt>
    <dgm:pt modelId="{5E39EA3F-D796-48C0-B083-278DC209FEAD}" type="parTrans" cxnId="{7630B832-F17E-4E1A-B682-7A83CEE3459F}">
      <dgm:prSet/>
      <dgm:spPr/>
      <dgm:t>
        <a:bodyPr/>
        <a:lstStyle/>
        <a:p>
          <a:endParaRPr lang="fr-FR"/>
        </a:p>
      </dgm:t>
    </dgm:pt>
    <dgm:pt modelId="{761F7B73-82CD-4EEF-9719-B68D9057DF88}" type="sibTrans" cxnId="{7630B832-F17E-4E1A-B682-7A83CEE3459F}">
      <dgm:prSet/>
      <dgm:spPr/>
      <dgm:t>
        <a:bodyPr/>
        <a:lstStyle/>
        <a:p>
          <a:endParaRPr lang="fr-FR"/>
        </a:p>
      </dgm:t>
    </dgm:pt>
    <dgm:pt modelId="{2979D854-358B-4EE8-830A-A12549AEFD41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gm:t>
    </dgm:pt>
    <dgm:pt modelId="{1C8FAED4-825D-476F-8B7F-FEAFED245556}" type="parTrans" cxnId="{686E131D-A420-46A4-9B33-14E9A32415CF}">
      <dgm:prSet/>
      <dgm:spPr/>
      <dgm:t>
        <a:bodyPr/>
        <a:lstStyle/>
        <a:p>
          <a:endParaRPr lang="en-US"/>
        </a:p>
      </dgm:t>
    </dgm:pt>
    <dgm:pt modelId="{EAA079F8-B9C4-4494-9522-B4925E6AA591}" type="sibTrans" cxnId="{686E131D-A420-46A4-9B33-14E9A32415CF}">
      <dgm:prSet/>
      <dgm:spPr/>
      <dgm:t>
        <a:bodyPr/>
        <a:lstStyle/>
        <a:p>
          <a:endParaRPr lang="en-US"/>
        </a:p>
      </dgm:t>
    </dgm:pt>
    <dgm:pt modelId="{0546F793-3397-4E27-B950-D3FDA744963D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dirty="0"/>
        </a:p>
      </dgm:t>
    </dgm:pt>
    <dgm:pt modelId="{C2EBF94B-90C5-40EE-AE6D-DB950A69AEC9}" type="parTrans" cxnId="{D30A214A-80BD-4F40-981F-3B6EE58CDE81}">
      <dgm:prSet/>
      <dgm:spPr/>
      <dgm:t>
        <a:bodyPr/>
        <a:lstStyle/>
        <a:p>
          <a:endParaRPr lang="en-US"/>
        </a:p>
      </dgm:t>
    </dgm:pt>
    <dgm:pt modelId="{8F2D6FB7-A06B-4680-A3BF-176CD0BFCE1F}" type="sibTrans" cxnId="{D30A214A-80BD-4F40-981F-3B6EE58CDE81}">
      <dgm:prSet/>
      <dgm:spPr/>
      <dgm:t>
        <a:bodyPr/>
        <a:lstStyle/>
        <a:p>
          <a:endParaRPr lang="en-US"/>
        </a:p>
      </dgm:t>
    </dgm:pt>
    <dgm:pt modelId="{E9635BA2-9312-404A-B0C0-45E2121449C4}" type="pres">
      <dgm:prSet presAssocID="{BBAAF38D-46CC-4DC3-A0A6-2AB78E667C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EEE9215-CF74-48A8-BF18-B3E7BDEC803F}" type="pres">
      <dgm:prSet presAssocID="{8E6F3B51-CE11-431A-9851-1FD545AB1507}" presName="composite" presStyleCnt="0"/>
      <dgm:spPr/>
    </dgm:pt>
    <dgm:pt modelId="{329F8E35-7B33-4F88-A409-2E16EF9F7264}" type="pres">
      <dgm:prSet presAssocID="{8E6F3B51-CE11-431A-9851-1FD545AB150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6FDF86-5BEC-42A7-9917-1707C61409B8}" type="pres">
      <dgm:prSet presAssocID="{8E6F3B51-CE11-431A-9851-1FD545AB150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2E2A37-0F9A-41EE-9A8A-11EB6AF502F6}" type="pres">
      <dgm:prSet presAssocID="{B813F0ED-ADAC-4004-A132-5D5191B2D9DE}" presName="sp" presStyleCnt="0"/>
      <dgm:spPr/>
    </dgm:pt>
    <dgm:pt modelId="{D70BB6FD-AD50-4190-A177-C96F8753AC8E}" type="pres">
      <dgm:prSet presAssocID="{7ABD8688-E67C-4876-B11D-D807C9CB5D9C}" presName="composite" presStyleCnt="0"/>
      <dgm:spPr/>
    </dgm:pt>
    <dgm:pt modelId="{D5A5808D-A108-4E27-B9B1-1B876608D386}" type="pres">
      <dgm:prSet presAssocID="{7ABD8688-E67C-4876-B11D-D807C9CB5D9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683F47-C8F0-4892-8B61-6EBDAD61D8E9}" type="pres">
      <dgm:prSet presAssocID="{7ABD8688-E67C-4876-B11D-D807C9CB5D9C}" presName="descendantText" presStyleLbl="alignAcc1" presStyleIdx="1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4DCF63-A4BA-4139-9FD6-8A1D5A58208F}" type="pres">
      <dgm:prSet presAssocID="{E6D73089-4B7A-44D0-A421-68DAF419C141}" presName="sp" presStyleCnt="0"/>
      <dgm:spPr/>
    </dgm:pt>
    <dgm:pt modelId="{DD71CDE5-3186-49BF-A32C-F3E6302AD1B8}" type="pres">
      <dgm:prSet presAssocID="{89CAB28D-F916-4271-9D89-CF90643BA13F}" presName="composite" presStyleCnt="0"/>
      <dgm:spPr/>
    </dgm:pt>
    <dgm:pt modelId="{86A9ABF5-C620-43DA-B668-D61F06A38FFD}" type="pres">
      <dgm:prSet presAssocID="{89CAB28D-F916-4271-9D89-CF90643BA13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52B349-D90E-49BF-8D5C-3D73C3281900}" type="pres">
      <dgm:prSet presAssocID="{89CAB28D-F916-4271-9D89-CF90643BA13F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0E0AB9-186E-40EB-9457-38E468A5663C}" type="pres">
      <dgm:prSet presAssocID="{8F733FCA-F141-42B1-84C8-3F1421F3D3FE}" presName="sp" presStyleCnt="0"/>
      <dgm:spPr/>
    </dgm:pt>
    <dgm:pt modelId="{F70C5DDE-B5A4-4C70-BFB2-9251AE786251}" type="pres">
      <dgm:prSet presAssocID="{2979D854-358B-4EE8-830A-A12549AEFD41}" presName="composite" presStyleCnt="0"/>
      <dgm:spPr/>
    </dgm:pt>
    <dgm:pt modelId="{E894191A-CF42-4ADB-9979-A2986590A7DE}" type="pres">
      <dgm:prSet presAssocID="{2979D854-358B-4EE8-830A-A12549AEFD41}" presName="parentText" presStyleLbl="alignNode1" presStyleIdx="3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3D6318-120E-47BE-B1DA-2A0222124047}" type="pres">
      <dgm:prSet presAssocID="{2979D854-358B-4EE8-830A-A12549AEFD4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683230F-C405-44CD-ABC7-7476D81643B5}" type="presOf" srcId="{3EFAB445-41E3-4945-985A-84D24D738FF6}" destId="{196FDF86-5BEC-42A7-9917-1707C61409B8}" srcOrd="0" destOrd="0" presId="urn:microsoft.com/office/officeart/2005/8/layout/chevron2"/>
    <dgm:cxn modelId="{96C41C58-BFBF-4E40-B0A6-96AF55CCDDE9}" type="presOf" srcId="{AD132AB3-F223-4838-AAC4-71FA0113ABCA}" destId="{153D6318-120E-47BE-B1DA-2A0222124047}" srcOrd="0" destOrd="0" presId="urn:microsoft.com/office/officeart/2005/8/layout/chevron2"/>
    <dgm:cxn modelId="{7630B832-F17E-4E1A-B682-7A83CEE3459F}" srcId="{2979D854-358B-4EE8-830A-A12549AEFD41}" destId="{AD132AB3-F223-4838-AAC4-71FA0113ABCA}" srcOrd="0" destOrd="0" parTransId="{5E39EA3F-D796-48C0-B083-278DC209FEAD}" sibTransId="{761F7B73-82CD-4EEF-9719-B68D9057DF88}"/>
    <dgm:cxn modelId="{2D72B20C-C360-4A45-9318-473E0FE7C62C}" type="presOf" srcId="{614F7BC9-AF0C-4D0E-BA68-4EAE31B2CF05}" destId="{7A683F47-C8F0-4892-8B61-6EBDAD61D8E9}" srcOrd="0" destOrd="0" presId="urn:microsoft.com/office/officeart/2005/8/layout/chevron2"/>
    <dgm:cxn modelId="{4EFA6157-952E-4B2C-AA1C-18CDBAB493D5}" type="presOf" srcId="{0546F793-3397-4E27-B950-D3FDA744963D}" destId="{9252B349-D90E-49BF-8D5C-3D73C3281900}" srcOrd="0" destOrd="0" presId="urn:microsoft.com/office/officeart/2005/8/layout/chevron2"/>
    <dgm:cxn modelId="{9A185BAA-4642-45A0-8580-610E92678DC7}" srcId="{BBAAF38D-46CC-4DC3-A0A6-2AB78E667CD2}" destId="{8E6F3B51-CE11-431A-9851-1FD545AB1507}" srcOrd="0" destOrd="0" parTransId="{944E5449-D201-4268-8A89-EFE1F8620476}" sibTransId="{B813F0ED-ADAC-4004-A132-5D5191B2D9DE}"/>
    <dgm:cxn modelId="{C7BAFCA4-078C-41BF-B5B7-DE7ADC204397}" type="presOf" srcId="{89CAB28D-F916-4271-9D89-CF90643BA13F}" destId="{86A9ABF5-C620-43DA-B668-D61F06A38FFD}" srcOrd="0" destOrd="0" presId="urn:microsoft.com/office/officeart/2005/8/layout/chevron2"/>
    <dgm:cxn modelId="{7764F195-943A-45E6-94A3-0DF496521484}" type="presOf" srcId="{7ABD8688-E67C-4876-B11D-D807C9CB5D9C}" destId="{D5A5808D-A108-4E27-B9B1-1B876608D386}" srcOrd="0" destOrd="0" presId="urn:microsoft.com/office/officeart/2005/8/layout/chevron2"/>
    <dgm:cxn modelId="{21498A60-099E-4DB9-AFEB-3D32AC6F609A}" type="presOf" srcId="{BBAAF38D-46CC-4DC3-A0A6-2AB78E667CD2}" destId="{E9635BA2-9312-404A-B0C0-45E2121449C4}" srcOrd="0" destOrd="0" presId="urn:microsoft.com/office/officeart/2005/8/layout/chevron2"/>
    <dgm:cxn modelId="{AFBF3016-B42A-487D-BE1C-4460291DC0AD}" type="presOf" srcId="{2979D854-358B-4EE8-830A-A12549AEFD41}" destId="{E894191A-CF42-4ADB-9979-A2986590A7DE}" srcOrd="0" destOrd="0" presId="urn:microsoft.com/office/officeart/2005/8/layout/chevron2"/>
    <dgm:cxn modelId="{8E2682BE-3716-4B15-9138-E7A493419472}" srcId="{BBAAF38D-46CC-4DC3-A0A6-2AB78E667CD2}" destId="{89CAB28D-F916-4271-9D89-CF90643BA13F}" srcOrd="2" destOrd="0" parTransId="{F523A93C-BC69-4B04-8FA1-591AE902A7A6}" sibTransId="{8F733FCA-F141-42B1-84C8-3F1421F3D3FE}"/>
    <dgm:cxn modelId="{1E771A39-735D-4E07-B6A6-E45792AEFB77}" srcId="{BBAAF38D-46CC-4DC3-A0A6-2AB78E667CD2}" destId="{7ABD8688-E67C-4876-B11D-D807C9CB5D9C}" srcOrd="1" destOrd="0" parTransId="{C1146B8A-28EE-4593-AFF4-27294D4756FE}" sibTransId="{E6D73089-4B7A-44D0-A421-68DAF419C141}"/>
    <dgm:cxn modelId="{686E131D-A420-46A4-9B33-14E9A32415CF}" srcId="{BBAAF38D-46CC-4DC3-A0A6-2AB78E667CD2}" destId="{2979D854-358B-4EE8-830A-A12549AEFD41}" srcOrd="3" destOrd="0" parTransId="{1C8FAED4-825D-476F-8B7F-FEAFED245556}" sibTransId="{EAA079F8-B9C4-4494-9522-B4925E6AA591}"/>
    <dgm:cxn modelId="{210A6546-9B18-4BBA-9CC7-3C5999D27929}" type="presOf" srcId="{8E6F3B51-CE11-431A-9851-1FD545AB1507}" destId="{329F8E35-7B33-4F88-A409-2E16EF9F7264}" srcOrd="0" destOrd="0" presId="urn:microsoft.com/office/officeart/2005/8/layout/chevron2"/>
    <dgm:cxn modelId="{A3DF72CB-0518-413F-B742-B81743024DD0}" srcId="{8E6F3B51-CE11-431A-9851-1FD545AB1507}" destId="{3EFAB445-41E3-4945-985A-84D24D738FF6}" srcOrd="0" destOrd="0" parTransId="{4E8DFC9C-46DB-49D7-A64B-1104F77BE0A1}" sibTransId="{E27ABA58-5E69-414D-9B48-6901FB49B7F9}"/>
    <dgm:cxn modelId="{D30A214A-80BD-4F40-981F-3B6EE58CDE81}" srcId="{89CAB28D-F916-4271-9D89-CF90643BA13F}" destId="{0546F793-3397-4E27-B950-D3FDA744963D}" srcOrd="0" destOrd="0" parTransId="{C2EBF94B-90C5-40EE-AE6D-DB950A69AEC9}" sibTransId="{8F2D6FB7-A06B-4680-A3BF-176CD0BFCE1F}"/>
    <dgm:cxn modelId="{BB3A5081-5C63-4E44-80C1-4A228BFF9D62}" srcId="{7ABD8688-E67C-4876-B11D-D807C9CB5D9C}" destId="{614F7BC9-AF0C-4D0E-BA68-4EAE31B2CF05}" srcOrd="0" destOrd="0" parTransId="{DCA1B9EA-9567-4045-8A5C-A07C55056BA1}" sibTransId="{B78F0600-7511-4D1D-8679-0C37A6B1B1B3}"/>
    <dgm:cxn modelId="{18BCB3D9-7FD5-42A6-A757-F78C881B5254}" type="presParOf" srcId="{E9635BA2-9312-404A-B0C0-45E2121449C4}" destId="{0EEE9215-CF74-48A8-BF18-B3E7BDEC803F}" srcOrd="0" destOrd="0" presId="urn:microsoft.com/office/officeart/2005/8/layout/chevron2"/>
    <dgm:cxn modelId="{5D7A79C3-51C5-4368-8E8C-4F15C1E60B8A}" type="presParOf" srcId="{0EEE9215-CF74-48A8-BF18-B3E7BDEC803F}" destId="{329F8E35-7B33-4F88-A409-2E16EF9F7264}" srcOrd="0" destOrd="0" presId="urn:microsoft.com/office/officeart/2005/8/layout/chevron2"/>
    <dgm:cxn modelId="{D406DA85-9E0F-4BF7-94C5-B674C6401943}" type="presParOf" srcId="{0EEE9215-CF74-48A8-BF18-B3E7BDEC803F}" destId="{196FDF86-5BEC-42A7-9917-1707C61409B8}" srcOrd="1" destOrd="0" presId="urn:microsoft.com/office/officeart/2005/8/layout/chevron2"/>
    <dgm:cxn modelId="{DAB605D6-746E-4A92-BE85-D23B1EC37ACF}" type="presParOf" srcId="{E9635BA2-9312-404A-B0C0-45E2121449C4}" destId="{532E2A37-0F9A-41EE-9A8A-11EB6AF502F6}" srcOrd="1" destOrd="0" presId="urn:microsoft.com/office/officeart/2005/8/layout/chevron2"/>
    <dgm:cxn modelId="{601C387D-5A44-4AE7-B893-67B4E5846C95}" type="presParOf" srcId="{E9635BA2-9312-404A-B0C0-45E2121449C4}" destId="{D70BB6FD-AD50-4190-A177-C96F8753AC8E}" srcOrd="2" destOrd="0" presId="urn:microsoft.com/office/officeart/2005/8/layout/chevron2"/>
    <dgm:cxn modelId="{06BBB227-BAC8-43A1-BB1C-620DD32A79A2}" type="presParOf" srcId="{D70BB6FD-AD50-4190-A177-C96F8753AC8E}" destId="{D5A5808D-A108-4E27-B9B1-1B876608D386}" srcOrd="0" destOrd="0" presId="urn:microsoft.com/office/officeart/2005/8/layout/chevron2"/>
    <dgm:cxn modelId="{DFDBBFFA-EE37-46BF-BAB0-BE7D1AA25BFB}" type="presParOf" srcId="{D70BB6FD-AD50-4190-A177-C96F8753AC8E}" destId="{7A683F47-C8F0-4892-8B61-6EBDAD61D8E9}" srcOrd="1" destOrd="0" presId="urn:microsoft.com/office/officeart/2005/8/layout/chevron2"/>
    <dgm:cxn modelId="{A1A4974D-23BD-488C-9B8A-28652373E223}" type="presParOf" srcId="{E9635BA2-9312-404A-B0C0-45E2121449C4}" destId="{6A4DCF63-A4BA-4139-9FD6-8A1D5A58208F}" srcOrd="3" destOrd="0" presId="urn:microsoft.com/office/officeart/2005/8/layout/chevron2"/>
    <dgm:cxn modelId="{ADB08697-71F5-40A7-8E54-78BC25D897F2}" type="presParOf" srcId="{E9635BA2-9312-404A-B0C0-45E2121449C4}" destId="{DD71CDE5-3186-49BF-A32C-F3E6302AD1B8}" srcOrd="4" destOrd="0" presId="urn:microsoft.com/office/officeart/2005/8/layout/chevron2"/>
    <dgm:cxn modelId="{BD330220-5319-4EBB-93A2-A9AD8F64119C}" type="presParOf" srcId="{DD71CDE5-3186-49BF-A32C-F3E6302AD1B8}" destId="{86A9ABF5-C620-43DA-B668-D61F06A38FFD}" srcOrd="0" destOrd="0" presId="urn:microsoft.com/office/officeart/2005/8/layout/chevron2"/>
    <dgm:cxn modelId="{BCA7EE6D-33E3-4735-B44A-FD1F7A05D47E}" type="presParOf" srcId="{DD71CDE5-3186-49BF-A32C-F3E6302AD1B8}" destId="{9252B349-D90E-49BF-8D5C-3D73C3281900}" srcOrd="1" destOrd="0" presId="urn:microsoft.com/office/officeart/2005/8/layout/chevron2"/>
    <dgm:cxn modelId="{284C8601-94C4-4FBD-88CE-2BC8EB2818CB}" type="presParOf" srcId="{E9635BA2-9312-404A-B0C0-45E2121449C4}" destId="{950E0AB9-186E-40EB-9457-38E468A5663C}" srcOrd="5" destOrd="0" presId="urn:microsoft.com/office/officeart/2005/8/layout/chevron2"/>
    <dgm:cxn modelId="{66E1AE27-8DAE-4BED-9BD0-AFFF9013FABA}" type="presParOf" srcId="{E9635BA2-9312-404A-B0C0-45E2121449C4}" destId="{F70C5DDE-B5A4-4C70-BFB2-9251AE786251}" srcOrd="6" destOrd="0" presId="urn:microsoft.com/office/officeart/2005/8/layout/chevron2"/>
    <dgm:cxn modelId="{7A194020-C027-41FF-9941-F804ED98C97B}" type="presParOf" srcId="{F70C5DDE-B5A4-4C70-BFB2-9251AE786251}" destId="{E894191A-CF42-4ADB-9979-A2986590A7DE}" srcOrd="0" destOrd="0" presId="urn:microsoft.com/office/officeart/2005/8/layout/chevron2"/>
    <dgm:cxn modelId="{6F8AF218-13E0-4D8B-BB51-15C93EBD89B8}" type="presParOf" srcId="{F70C5DDE-B5A4-4C70-BFB2-9251AE786251}" destId="{153D6318-120E-47BE-B1DA-2A02221240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AAF38D-46CC-4DC3-A0A6-2AB78E667CD2}" type="doc">
      <dgm:prSet loTypeId="urn:microsoft.com/office/officeart/2005/8/layout/chevron2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fr-FR"/>
        </a:p>
      </dgm:t>
    </dgm:pt>
    <dgm:pt modelId="{8E6F3B51-CE11-431A-9851-1FD545AB1507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gm:t>
    </dgm:pt>
    <dgm:pt modelId="{944E5449-D201-4268-8A89-EFE1F8620476}" type="parTrans" cxnId="{9A185BAA-4642-45A0-8580-610E92678DC7}">
      <dgm:prSet/>
      <dgm:spPr/>
      <dgm:t>
        <a:bodyPr/>
        <a:lstStyle/>
        <a:p>
          <a:endParaRPr lang="fr-FR"/>
        </a:p>
      </dgm:t>
    </dgm:pt>
    <dgm:pt modelId="{B813F0ED-ADAC-4004-A132-5D5191B2D9DE}" type="sibTrans" cxnId="{9A185BAA-4642-45A0-8580-610E92678DC7}">
      <dgm:prSet/>
      <dgm:spPr/>
      <dgm:t>
        <a:bodyPr/>
        <a:lstStyle/>
        <a:p>
          <a:endParaRPr lang="fr-FR"/>
        </a:p>
      </dgm:t>
    </dgm:pt>
    <dgm:pt modelId="{7ABD8688-E67C-4876-B11D-D807C9CB5D9C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gm:t>
    </dgm:pt>
    <dgm:pt modelId="{C1146B8A-28EE-4593-AFF4-27294D4756FE}" type="parTrans" cxnId="{1E771A39-735D-4E07-B6A6-E45792AEFB77}">
      <dgm:prSet/>
      <dgm:spPr/>
      <dgm:t>
        <a:bodyPr/>
        <a:lstStyle/>
        <a:p>
          <a:endParaRPr lang="fr-FR"/>
        </a:p>
      </dgm:t>
    </dgm:pt>
    <dgm:pt modelId="{E6D73089-4B7A-44D0-A421-68DAF419C141}" type="sibTrans" cxnId="{1E771A39-735D-4E07-B6A6-E45792AEFB77}">
      <dgm:prSet/>
      <dgm:spPr/>
      <dgm:t>
        <a:bodyPr/>
        <a:lstStyle/>
        <a:p>
          <a:endParaRPr lang="fr-FR"/>
        </a:p>
      </dgm:t>
    </dgm:pt>
    <dgm:pt modelId="{614F7BC9-AF0C-4D0E-BA68-4EAE31B2CF05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Propositions</a:t>
          </a:r>
        </a:p>
      </dgm:t>
    </dgm:pt>
    <dgm:pt modelId="{DCA1B9EA-9567-4045-8A5C-A07C55056BA1}" type="parTrans" cxnId="{BB3A5081-5C63-4E44-80C1-4A228BFF9D62}">
      <dgm:prSet/>
      <dgm:spPr/>
      <dgm:t>
        <a:bodyPr/>
        <a:lstStyle/>
        <a:p>
          <a:endParaRPr lang="fr-FR"/>
        </a:p>
      </dgm:t>
    </dgm:pt>
    <dgm:pt modelId="{B78F0600-7511-4D1D-8679-0C37A6B1B1B3}" type="sibTrans" cxnId="{BB3A5081-5C63-4E44-80C1-4A228BFF9D62}">
      <dgm:prSet/>
      <dgm:spPr/>
      <dgm:t>
        <a:bodyPr/>
        <a:lstStyle/>
        <a:p>
          <a:endParaRPr lang="fr-FR"/>
        </a:p>
      </dgm:t>
    </dgm:pt>
    <dgm:pt modelId="{3EFAB445-41E3-4945-985A-84D24D738FF6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</a:t>
          </a:r>
        </a:p>
      </dgm:t>
    </dgm:pt>
    <dgm:pt modelId="{E27ABA58-5E69-414D-9B48-6901FB49B7F9}" type="sibTrans" cxnId="{A3DF72CB-0518-413F-B742-B81743024DD0}">
      <dgm:prSet/>
      <dgm:spPr/>
      <dgm:t>
        <a:bodyPr/>
        <a:lstStyle/>
        <a:p>
          <a:endParaRPr lang="fr-FR"/>
        </a:p>
      </dgm:t>
    </dgm:pt>
    <dgm:pt modelId="{4E8DFC9C-46DB-49D7-A64B-1104F77BE0A1}" type="parTrans" cxnId="{A3DF72CB-0518-413F-B742-B81743024DD0}">
      <dgm:prSet/>
      <dgm:spPr/>
      <dgm:t>
        <a:bodyPr/>
        <a:lstStyle/>
        <a:p>
          <a:endParaRPr lang="fr-FR"/>
        </a:p>
      </dgm:t>
    </dgm:pt>
    <dgm:pt modelId="{89CAB28D-F916-4271-9D89-CF90643BA13F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gm:t>
    </dgm:pt>
    <dgm:pt modelId="{F523A93C-BC69-4B04-8FA1-591AE902A7A6}" type="parTrans" cxnId="{8E2682BE-3716-4B15-9138-E7A493419472}">
      <dgm:prSet/>
      <dgm:spPr/>
      <dgm:t>
        <a:bodyPr/>
        <a:lstStyle/>
        <a:p>
          <a:endParaRPr lang="fr-FR"/>
        </a:p>
      </dgm:t>
    </dgm:pt>
    <dgm:pt modelId="{8F733FCA-F141-42B1-84C8-3F1421F3D3FE}" type="sibTrans" cxnId="{8E2682BE-3716-4B15-9138-E7A493419472}">
      <dgm:prSet/>
      <dgm:spPr/>
      <dgm:t>
        <a:bodyPr/>
        <a:lstStyle/>
        <a:p>
          <a:endParaRPr lang="fr-FR"/>
        </a:p>
      </dgm:t>
    </dgm:pt>
    <dgm:pt modelId="{AD132AB3-F223-4838-AAC4-71FA0113ABC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</a:t>
          </a:r>
        </a:p>
      </dgm:t>
    </dgm:pt>
    <dgm:pt modelId="{5E39EA3F-D796-48C0-B083-278DC209FEAD}" type="parTrans" cxnId="{7630B832-F17E-4E1A-B682-7A83CEE3459F}">
      <dgm:prSet/>
      <dgm:spPr/>
      <dgm:t>
        <a:bodyPr/>
        <a:lstStyle/>
        <a:p>
          <a:endParaRPr lang="fr-FR"/>
        </a:p>
      </dgm:t>
    </dgm:pt>
    <dgm:pt modelId="{761F7B73-82CD-4EEF-9719-B68D9057DF88}" type="sibTrans" cxnId="{7630B832-F17E-4E1A-B682-7A83CEE3459F}">
      <dgm:prSet/>
      <dgm:spPr/>
      <dgm:t>
        <a:bodyPr/>
        <a:lstStyle/>
        <a:p>
          <a:endParaRPr lang="fr-FR"/>
        </a:p>
      </dgm:t>
    </dgm:pt>
    <dgm:pt modelId="{2979D854-358B-4EE8-830A-A12549AEFD41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gm:t>
    </dgm:pt>
    <dgm:pt modelId="{1C8FAED4-825D-476F-8B7F-FEAFED245556}" type="parTrans" cxnId="{686E131D-A420-46A4-9B33-14E9A32415CF}">
      <dgm:prSet/>
      <dgm:spPr/>
      <dgm:t>
        <a:bodyPr/>
        <a:lstStyle/>
        <a:p>
          <a:endParaRPr lang="en-US"/>
        </a:p>
      </dgm:t>
    </dgm:pt>
    <dgm:pt modelId="{EAA079F8-B9C4-4494-9522-B4925E6AA591}" type="sibTrans" cxnId="{686E131D-A420-46A4-9B33-14E9A32415CF}">
      <dgm:prSet/>
      <dgm:spPr/>
      <dgm:t>
        <a:bodyPr/>
        <a:lstStyle/>
        <a:p>
          <a:endParaRPr lang="en-US"/>
        </a:p>
      </dgm:t>
    </dgm:pt>
    <dgm:pt modelId="{0546F793-3397-4E27-B950-D3FDA744963D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dirty="0"/>
        </a:p>
      </dgm:t>
    </dgm:pt>
    <dgm:pt modelId="{C2EBF94B-90C5-40EE-AE6D-DB950A69AEC9}" type="parTrans" cxnId="{D30A214A-80BD-4F40-981F-3B6EE58CDE81}">
      <dgm:prSet/>
      <dgm:spPr/>
      <dgm:t>
        <a:bodyPr/>
        <a:lstStyle/>
        <a:p>
          <a:endParaRPr lang="en-US"/>
        </a:p>
      </dgm:t>
    </dgm:pt>
    <dgm:pt modelId="{8F2D6FB7-A06B-4680-A3BF-176CD0BFCE1F}" type="sibTrans" cxnId="{D30A214A-80BD-4F40-981F-3B6EE58CDE81}">
      <dgm:prSet/>
      <dgm:spPr/>
      <dgm:t>
        <a:bodyPr/>
        <a:lstStyle/>
        <a:p>
          <a:endParaRPr lang="en-US"/>
        </a:p>
      </dgm:t>
    </dgm:pt>
    <dgm:pt modelId="{E9635BA2-9312-404A-B0C0-45E2121449C4}" type="pres">
      <dgm:prSet presAssocID="{BBAAF38D-46CC-4DC3-A0A6-2AB78E667C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EEE9215-CF74-48A8-BF18-B3E7BDEC803F}" type="pres">
      <dgm:prSet presAssocID="{8E6F3B51-CE11-431A-9851-1FD545AB1507}" presName="composite" presStyleCnt="0"/>
      <dgm:spPr/>
    </dgm:pt>
    <dgm:pt modelId="{329F8E35-7B33-4F88-A409-2E16EF9F7264}" type="pres">
      <dgm:prSet presAssocID="{8E6F3B51-CE11-431A-9851-1FD545AB150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6FDF86-5BEC-42A7-9917-1707C61409B8}" type="pres">
      <dgm:prSet presAssocID="{8E6F3B51-CE11-431A-9851-1FD545AB150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2E2A37-0F9A-41EE-9A8A-11EB6AF502F6}" type="pres">
      <dgm:prSet presAssocID="{B813F0ED-ADAC-4004-A132-5D5191B2D9DE}" presName="sp" presStyleCnt="0"/>
      <dgm:spPr/>
    </dgm:pt>
    <dgm:pt modelId="{D70BB6FD-AD50-4190-A177-C96F8753AC8E}" type="pres">
      <dgm:prSet presAssocID="{7ABD8688-E67C-4876-B11D-D807C9CB5D9C}" presName="composite" presStyleCnt="0"/>
      <dgm:spPr/>
    </dgm:pt>
    <dgm:pt modelId="{D5A5808D-A108-4E27-B9B1-1B876608D386}" type="pres">
      <dgm:prSet presAssocID="{7ABD8688-E67C-4876-B11D-D807C9CB5D9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683F47-C8F0-4892-8B61-6EBDAD61D8E9}" type="pres">
      <dgm:prSet presAssocID="{7ABD8688-E67C-4876-B11D-D807C9CB5D9C}" presName="descendantText" presStyleLbl="alignAcc1" presStyleIdx="1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4DCF63-A4BA-4139-9FD6-8A1D5A58208F}" type="pres">
      <dgm:prSet presAssocID="{E6D73089-4B7A-44D0-A421-68DAF419C141}" presName="sp" presStyleCnt="0"/>
      <dgm:spPr/>
    </dgm:pt>
    <dgm:pt modelId="{DD71CDE5-3186-49BF-A32C-F3E6302AD1B8}" type="pres">
      <dgm:prSet presAssocID="{89CAB28D-F916-4271-9D89-CF90643BA13F}" presName="composite" presStyleCnt="0"/>
      <dgm:spPr/>
    </dgm:pt>
    <dgm:pt modelId="{86A9ABF5-C620-43DA-B668-D61F06A38FFD}" type="pres">
      <dgm:prSet presAssocID="{89CAB28D-F916-4271-9D89-CF90643BA13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52B349-D90E-49BF-8D5C-3D73C3281900}" type="pres">
      <dgm:prSet presAssocID="{89CAB28D-F916-4271-9D89-CF90643BA13F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0E0AB9-186E-40EB-9457-38E468A5663C}" type="pres">
      <dgm:prSet presAssocID="{8F733FCA-F141-42B1-84C8-3F1421F3D3FE}" presName="sp" presStyleCnt="0"/>
      <dgm:spPr/>
    </dgm:pt>
    <dgm:pt modelId="{F70C5DDE-B5A4-4C70-BFB2-9251AE786251}" type="pres">
      <dgm:prSet presAssocID="{2979D854-358B-4EE8-830A-A12549AEFD41}" presName="composite" presStyleCnt="0"/>
      <dgm:spPr/>
    </dgm:pt>
    <dgm:pt modelId="{E894191A-CF42-4ADB-9979-A2986590A7DE}" type="pres">
      <dgm:prSet presAssocID="{2979D854-358B-4EE8-830A-A12549AEFD41}" presName="parentText" presStyleLbl="alignNode1" presStyleIdx="3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3D6318-120E-47BE-B1DA-2A0222124047}" type="pres">
      <dgm:prSet presAssocID="{2979D854-358B-4EE8-830A-A12549AEFD4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630B832-F17E-4E1A-B682-7A83CEE3459F}" srcId="{2979D854-358B-4EE8-830A-A12549AEFD41}" destId="{AD132AB3-F223-4838-AAC4-71FA0113ABCA}" srcOrd="0" destOrd="0" parTransId="{5E39EA3F-D796-48C0-B083-278DC209FEAD}" sibTransId="{761F7B73-82CD-4EEF-9719-B68D9057DF88}"/>
    <dgm:cxn modelId="{9459FB12-F8AF-46B1-A204-53EBD13DAFA6}" type="presOf" srcId="{3EFAB445-41E3-4945-985A-84D24D738FF6}" destId="{196FDF86-5BEC-42A7-9917-1707C61409B8}" srcOrd="0" destOrd="0" presId="urn:microsoft.com/office/officeart/2005/8/layout/chevron2"/>
    <dgm:cxn modelId="{7B6A1F3E-36D4-46D1-9D35-BE36DC864ABA}" type="presOf" srcId="{89CAB28D-F916-4271-9D89-CF90643BA13F}" destId="{86A9ABF5-C620-43DA-B668-D61F06A38FFD}" srcOrd="0" destOrd="0" presId="urn:microsoft.com/office/officeart/2005/8/layout/chevron2"/>
    <dgm:cxn modelId="{5F322310-80F9-40C7-A5F8-1354EC3393A1}" type="presOf" srcId="{2979D854-358B-4EE8-830A-A12549AEFD41}" destId="{E894191A-CF42-4ADB-9979-A2986590A7DE}" srcOrd="0" destOrd="0" presId="urn:microsoft.com/office/officeart/2005/8/layout/chevron2"/>
    <dgm:cxn modelId="{7207A412-472E-4CF5-B220-6D71B5737335}" type="presOf" srcId="{614F7BC9-AF0C-4D0E-BA68-4EAE31B2CF05}" destId="{7A683F47-C8F0-4892-8B61-6EBDAD61D8E9}" srcOrd="0" destOrd="0" presId="urn:microsoft.com/office/officeart/2005/8/layout/chevron2"/>
    <dgm:cxn modelId="{9A185BAA-4642-45A0-8580-610E92678DC7}" srcId="{BBAAF38D-46CC-4DC3-A0A6-2AB78E667CD2}" destId="{8E6F3B51-CE11-431A-9851-1FD545AB1507}" srcOrd="0" destOrd="0" parTransId="{944E5449-D201-4268-8A89-EFE1F8620476}" sibTransId="{B813F0ED-ADAC-4004-A132-5D5191B2D9DE}"/>
    <dgm:cxn modelId="{A3DF72CB-0518-413F-B742-B81743024DD0}" srcId="{8E6F3B51-CE11-431A-9851-1FD545AB1507}" destId="{3EFAB445-41E3-4945-985A-84D24D738FF6}" srcOrd="0" destOrd="0" parTransId="{4E8DFC9C-46DB-49D7-A64B-1104F77BE0A1}" sibTransId="{E27ABA58-5E69-414D-9B48-6901FB49B7F9}"/>
    <dgm:cxn modelId="{93106E4F-8821-40B5-A6D2-DFC60C5761D5}" type="presOf" srcId="{7ABD8688-E67C-4876-B11D-D807C9CB5D9C}" destId="{D5A5808D-A108-4E27-B9B1-1B876608D386}" srcOrd="0" destOrd="0" presId="urn:microsoft.com/office/officeart/2005/8/layout/chevron2"/>
    <dgm:cxn modelId="{BB3A5081-5C63-4E44-80C1-4A228BFF9D62}" srcId="{7ABD8688-E67C-4876-B11D-D807C9CB5D9C}" destId="{614F7BC9-AF0C-4D0E-BA68-4EAE31B2CF05}" srcOrd="0" destOrd="0" parTransId="{DCA1B9EA-9567-4045-8A5C-A07C55056BA1}" sibTransId="{B78F0600-7511-4D1D-8679-0C37A6B1B1B3}"/>
    <dgm:cxn modelId="{620DCC71-222F-4B46-92A5-ACA4981495FB}" type="presOf" srcId="{BBAAF38D-46CC-4DC3-A0A6-2AB78E667CD2}" destId="{E9635BA2-9312-404A-B0C0-45E2121449C4}" srcOrd="0" destOrd="0" presId="urn:microsoft.com/office/officeart/2005/8/layout/chevron2"/>
    <dgm:cxn modelId="{8E2682BE-3716-4B15-9138-E7A493419472}" srcId="{BBAAF38D-46CC-4DC3-A0A6-2AB78E667CD2}" destId="{89CAB28D-F916-4271-9D89-CF90643BA13F}" srcOrd="2" destOrd="0" parTransId="{F523A93C-BC69-4B04-8FA1-591AE902A7A6}" sibTransId="{8F733FCA-F141-42B1-84C8-3F1421F3D3FE}"/>
    <dgm:cxn modelId="{6A410925-CBFE-4372-A4EC-C168E1DBA1A8}" type="presOf" srcId="{8E6F3B51-CE11-431A-9851-1FD545AB1507}" destId="{329F8E35-7B33-4F88-A409-2E16EF9F7264}" srcOrd="0" destOrd="0" presId="urn:microsoft.com/office/officeart/2005/8/layout/chevron2"/>
    <dgm:cxn modelId="{DBC59A3E-7711-4B42-8E0C-98A8F0DEF13C}" type="presOf" srcId="{AD132AB3-F223-4838-AAC4-71FA0113ABCA}" destId="{153D6318-120E-47BE-B1DA-2A0222124047}" srcOrd="0" destOrd="0" presId="urn:microsoft.com/office/officeart/2005/8/layout/chevron2"/>
    <dgm:cxn modelId="{D30A214A-80BD-4F40-981F-3B6EE58CDE81}" srcId="{89CAB28D-F916-4271-9D89-CF90643BA13F}" destId="{0546F793-3397-4E27-B950-D3FDA744963D}" srcOrd="0" destOrd="0" parTransId="{C2EBF94B-90C5-40EE-AE6D-DB950A69AEC9}" sibTransId="{8F2D6FB7-A06B-4680-A3BF-176CD0BFCE1F}"/>
    <dgm:cxn modelId="{1E771A39-735D-4E07-B6A6-E45792AEFB77}" srcId="{BBAAF38D-46CC-4DC3-A0A6-2AB78E667CD2}" destId="{7ABD8688-E67C-4876-B11D-D807C9CB5D9C}" srcOrd="1" destOrd="0" parTransId="{C1146B8A-28EE-4593-AFF4-27294D4756FE}" sibTransId="{E6D73089-4B7A-44D0-A421-68DAF419C141}"/>
    <dgm:cxn modelId="{53A5456F-1CAF-4684-A246-35002636BC7C}" type="presOf" srcId="{0546F793-3397-4E27-B950-D3FDA744963D}" destId="{9252B349-D90E-49BF-8D5C-3D73C3281900}" srcOrd="0" destOrd="0" presId="urn:microsoft.com/office/officeart/2005/8/layout/chevron2"/>
    <dgm:cxn modelId="{686E131D-A420-46A4-9B33-14E9A32415CF}" srcId="{BBAAF38D-46CC-4DC3-A0A6-2AB78E667CD2}" destId="{2979D854-358B-4EE8-830A-A12549AEFD41}" srcOrd="3" destOrd="0" parTransId="{1C8FAED4-825D-476F-8B7F-FEAFED245556}" sibTransId="{EAA079F8-B9C4-4494-9522-B4925E6AA591}"/>
    <dgm:cxn modelId="{C9FAEFC5-6FE3-43FF-A01B-577805CEC6F8}" type="presParOf" srcId="{E9635BA2-9312-404A-B0C0-45E2121449C4}" destId="{0EEE9215-CF74-48A8-BF18-B3E7BDEC803F}" srcOrd="0" destOrd="0" presId="urn:microsoft.com/office/officeart/2005/8/layout/chevron2"/>
    <dgm:cxn modelId="{BE2253DD-BED2-46EE-AF9E-1BD3CE563BEF}" type="presParOf" srcId="{0EEE9215-CF74-48A8-BF18-B3E7BDEC803F}" destId="{329F8E35-7B33-4F88-A409-2E16EF9F7264}" srcOrd="0" destOrd="0" presId="urn:microsoft.com/office/officeart/2005/8/layout/chevron2"/>
    <dgm:cxn modelId="{A1FAC66F-F31B-46D1-A4D7-138C77FAA207}" type="presParOf" srcId="{0EEE9215-CF74-48A8-BF18-B3E7BDEC803F}" destId="{196FDF86-5BEC-42A7-9917-1707C61409B8}" srcOrd="1" destOrd="0" presId="urn:microsoft.com/office/officeart/2005/8/layout/chevron2"/>
    <dgm:cxn modelId="{19234333-AB92-40DC-B7EE-4A4E200FFD3F}" type="presParOf" srcId="{E9635BA2-9312-404A-B0C0-45E2121449C4}" destId="{532E2A37-0F9A-41EE-9A8A-11EB6AF502F6}" srcOrd="1" destOrd="0" presId="urn:microsoft.com/office/officeart/2005/8/layout/chevron2"/>
    <dgm:cxn modelId="{E9D24F7C-76D0-41C6-AA9E-22F43800FEA0}" type="presParOf" srcId="{E9635BA2-9312-404A-B0C0-45E2121449C4}" destId="{D70BB6FD-AD50-4190-A177-C96F8753AC8E}" srcOrd="2" destOrd="0" presId="urn:microsoft.com/office/officeart/2005/8/layout/chevron2"/>
    <dgm:cxn modelId="{6E3C5DFE-4CF1-4A8C-9A4B-8E9313F396B5}" type="presParOf" srcId="{D70BB6FD-AD50-4190-A177-C96F8753AC8E}" destId="{D5A5808D-A108-4E27-B9B1-1B876608D386}" srcOrd="0" destOrd="0" presId="urn:microsoft.com/office/officeart/2005/8/layout/chevron2"/>
    <dgm:cxn modelId="{FBECF800-A114-4437-964C-DADDB6E0CA8A}" type="presParOf" srcId="{D70BB6FD-AD50-4190-A177-C96F8753AC8E}" destId="{7A683F47-C8F0-4892-8B61-6EBDAD61D8E9}" srcOrd="1" destOrd="0" presId="urn:microsoft.com/office/officeart/2005/8/layout/chevron2"/>
    <dgm:cxn modelId="{6C1A789C-CB94-4D51-AEEF-C951A3B20F38}" type="presParOf" srcId="{E9635BA2-9312-404A-B0C0-45E2121449C4}" destId="{6A4DCF63-A4BA-4139-9FD6-8A1D5A58208F}" srcOrd="3" destOrd="0" presId="urn:microsoft.com/office/officeart/2005/8/layout/chevron2"/>
    <dgm:cxn modelId="{9B0EF6F0-E3D0-4195-AA5E-2FA61AD5A933}" type="presParOf" srcId="{E9635BA2-9312-404A-B0C0-45E2121449C4}" destId="{DD71CDE5-3186-49BF-A32C-F3E6302AD1B8}" srcOrd="4" destOrd="0" presId="urn:microsoft.com/office/officeart/2005/8/layout/chevron2"/>
    <dgm:cxn modelId="{6FD5B6C8-18C2-4AB1-B5AA-CD787CF3A189}" type="presParOf" srcId="{DD71CDE5-3186-49BF-A32C-F3E6302AD1B8}" destId="{86A9ABF5-C620-43DA-B668-D61F06A38FFD}" srcOrd="0" destOrd="0" presId="urn:microsoft.com/office/officeart/2005/8/layout/chevron2"/>
    <dgm:cxn modelId="{B933ED9E-5173-4363-BA0F-FE729669BE7D}" type="presParOf" srcId="{DD71CDE5-3186-49BF-A32C-F3E6302AD1B8}" destId="{9252B349-D90E-49BF-8D5C-3D73C3281900}" srcOrd="1" destOrd="0" presId="urn:microsoft.com/office/officeart/2005/8/layout/chevron2"/>
    <dgm:cxn modelId="{FEB8187B-3EBA-42BD-82F3-AD7E4A48E9B9}" type="presParOf" srcId="{E9635BA2-9312-404A-B0C0-45E2121449C4}" destId="{950E0AB9-186E-40EB-9457-38E468A5663C}" srcOrd="5" destOrd="0" presId="urn:microsoft.com/office/officeart/2005/8/layout/chevron2"/>
    <dgm:cxn modelId="{C57811AB-F78A-4199-BDFF-D1F3B4827EF0}" type="presParOf" srcId="{E9635BA2-9312-404A-B0C0-45E2121449C4}" destId="{F70C5DDE-B5A4-4C70-BFB2-9251AE786251}" srcOrd="6" destOrd="0" presId="urn:microsoft.com/office/officeart/2005/8/layout/chevron2"/>
    <dgm:cxn modelId="{613212D7-F04E-4AF9-9108-5F3DF2E80E1B}" type="presParOf" srcId="{F70C5DDE-B5A4-4C70-BFB2-9251AE786251}" destId="{E894191A-CF42-4ADB-9979-A2986590A7DE}" srcOrd="0" destOrd="0" presId="urn:microsoft.com/office/officeart/2005/8/layout/chevron2"/>
    <dgm:cxn modelId="{88CC5A66-6EDF-4835-A659-D14032E6B8ED}" type="presParOf" srcId="{F70C5DDE-B5A4-4C70-BFB2-9251AE786251}" destId="{153D6318-120E-47BE-B1DA-2A02221240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F8E35-7B33-4F88-A409-2E16EF9F7264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sp:txBody>
      <dsp:txXfrm rot="-5400000">
        <a:off x="1" y="395096"/>
        <a:ext cx="788987" cy="338137"/>
      </dsp:txXfrm>
    </dsp:sp>
    <dsp:sp modelId="{196FDF86-5BEC-42A7-9917-1707C61409B8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Introduction: General </a:t>
          </a:r>
          <a:r>
            <a:rPr lang="fr-FR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Context</a:t>
          </a: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&amp; Motivations</a:t>
          </a:r>
        </a:p>
      </dsp:txBody>
      <dsp:txXfrm rot="-5400000">
        <a:off x="788988" y="36365"/>
        <a:ext cx="5271248" cy="661103"/>
      </dsp:txXfrm>
    </dsp:sp>
    <dsp:sp modelId="{D5A5808D-A108-4E27-B9B1-1B876608D386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sp:txBody>
      <dsp:txXfrm rot="-5400000">
        <a:off x="1" y="1373653"/>
        <a:ext cx="788987" cy="338137"/>
      </dsp:txXfrm>
    </dsp:sp>
    <dsp:sp modelId="{7A683F47-C8F0-4892-8B61-6EBDAD61D8E9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Propositions</a:t>
          </a:r>
        </a:p>
      </dsp:txBody>
      <dsp:txXfrm rot="-5400000">
        <a:off x="788988" y="1014923"/>
        <a:ext cx="5271248" cy="661103"/>
      </dsp:txXfrm>
    </dsp:sp>
    <dsp:sp modelId="{86A9ABF5-C620-43DA-B668-D61F06A38FFD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sp:txBody>
      <dsp:txXfrm rot="-5400000">
        <a:off x="1" y="2352210"/>
        <a:ext cx="788987" cy="338137"/>
      </dsp:txXfrm>
    </dsp:sp>
    <dsp:sp modelId="{9252B349-D90E-49BF-8D5C-3D73C3281900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88988" y="1993480"/>
        <a:ext cx="5271248" cy="661103"/>
      </dsp:txXfrm>
    </dsp:sp>
    <dsp:sp modelId="{E894191A-CF42-4ADB-9979-A2986590A7DE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sp:txBody>
      <dsp:txXfrm rot="-5400000">
        <a:off x="1" y="3330768"/>
        <a:ext cx="788987" cy="338137"/>
      </dsp:txXfrm>
    </dsp:sp>
    <dsp:sp modelId="{153D6318-120E-47BE-B1DA-2A0222124047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</a:t>
          </a:r>
        </a:p>
      </dsp:txBody>
      <dsp:txXfrm rot="-5400000">
        <a:off x="788988" y="2972037"/>
        <a:ext cx="5271248" cy="661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F8E35-7B33-4F88-A409-2E16EF9F7264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sp:txBody>
      <dsp:txXfrm rot="-5400000">
        <a:off x="1" y="395096"/>
        <a:ext cx="788987" cy="338137"/>
      </dsp:txXfrm>
    </dsp:sp>
    <dsp:sp modelId="{196FDF86-5BEC-42A7-9917-1707C61409B8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Introduction: General </a:t>
          </a:r>
          <a:r>
            <a:rPr lang="fr-FR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Context</a:t>
          </a: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&amp; Motivations</a:t>
          </a:r>
        </a:p>
      </dsp:txBody>
      <dsp:txXfrm rot="-5400000">
        <a:off x="788988" y="36365"/>
        <a:ext cx="5271248" cy="661103"/>
      </dsp:txXfrm>
    </dsp:sp>
    <dsp:sp modelId="{D5A5808D-A108-4E27-B9B1-1B876608D386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sp:txBody>
      <dsp:txXfrm rot="-5400000">
        <a:off x="1" y="1373653"/>
        <a:ext cx="788987" cy="338137"/>
      </dsp:txXfrm>
    </dsp:sp>
    <dsp:sp modelId="{7A683F47-C8F0-4892-8B61-6EBDAD61D8E9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Propositions</a:t>
          </a:r>
        </a:p>
      </dsp:txBody>
      <dsp:txXfrm rot="-5400000">
        <a:off x="788988" y="1014923"/>
        <a:ext cx="5271248" cy="661103"/>
      </dsp:txXfrm>
    </dsp:sp>
    <dsp:sp modelId="{86A9ABF5-C620-43DA-B668-D61F06A38FFD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sp:txBody>
      <dsp:txXfrm rot="-5400000">
        <a:off x="1" y="2352210"/>
        <a:ext cx="788987" cy="338137"/>
      </dsp:txXfrm>
    </dsp:sp>
    <dsp:sp modelId="{9252B349-D90E-49BF-8D5C-3D73C3281900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2300" kern="1200" dirty="0"/>
        </a:p>
      </dsp:txBody>
      <dsp:txXfrm rot="-5400000">
        <a:off x="788988" y="1993480"/>
        <a:ext cx="5271248" cy="661103"/>
      </dsp:txXfrm>
    </dsp:sp>
    <dsp:sp modelId="{E894191A-CF42-4ADB-9979-A2986590A7DE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sp:txBody>
      <dsp:txXfrm rot="-5400000">
        <a:off x="1" y="3330768"/>
        <a:ext cx="788987" cy="338137"/>
      </dsp:txXfrm>
    </dsp:sp>
    <dsp:sp modelId="{153D6318-120E-47BE-B1DA-2A0222124047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</a:t>
          </a:r>
        </a:p>
      </dsp:txBody>
      <dsp:txXfrm rot="-5400000">
        <a:off x="788988" y="2972037"/>
        <a:ext cx="5271248" cy="661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C53B3-9FDB-4514-AEF3-EFBC6CF33C75}">
      <dsp:nvSpPr>
        <dsp:cNvPr id="0" name=""/>
        <dsp:cNvSpPr/>
      </dsp:nvSpPr>
      <dsp:spPr>
        <a:xfrm>
          <a:off x="0" y="2163158"/>
          <a:ext cx="8245528" cy="12867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>
              <a:effectLst/>
            </a:rPr>
            <a:t>Main limitation: </a:t>
          </a:r>
          <a:r>
            <a:rPr lang="fr-FR" sz="1300" b="1" kern="1200" dirty="0" err="1">
              <a:effectLst/>
            </a:rPr>
            <a:t>Human</a:t>
          </a:r>
          <a:r>
            <a:rPr lang="fr-FR" sz="1300" b="1" kern="1200" dirty="0">
              <a:effectLst/>
            </a:rPr>
            <a:t> intervention </a:t>
          </a:r>
          <a:r>
            <a:rPr lang="fr-FR" sz="1300" b="1" kern="1200" dirty="0" err="1">
              <a:effectLst/>
            </a:rPr>
            <a:t>with</a:t>
          </a:r>
          <a:r>
            <a:rPr lang="fr-FR" sz="1300" b="1" kern="1200" dirty="0">
              <a:effectLst/>
            </a:rPr>
            <a:t> time </a:t>
          </a:r>
          <a:r>
            <a:rPr lang="fr-FR" sz="1300" b="1" kern="1200" dirty="0" err="1">
              <a:effectLst/>
            </a:rPr>
            <a:t>consuming</a:t>
          </a:r>
          <a:r>
            <a:rPr lang="fr-FR" sz="1300" b="1" kern="1200" dirty="0">
              <a:effectLst/>
            </a:rPr>
            <a:t> </a:t>
          </a:r>
          <a:r>
            <a:rPr lang="fr-FR" sz="1300" b="1" kern="1200" dirty="0" err="1">
              <a:effectLst/>
            </a:rPr>
            <a:t>tasks</a:t>
          </a:r>
          <a:endParaRPr lang="en-US" sz="1300" b="1" kern="1200" dirty="0">
            <a:effectLst/>
          </a:endParaRPr>
        </a:p>
      </dsp:txBody>
      <dsp:txXfrm>
        <a:off x="0" y="2163158"/>
        <a:ext cx="2473658" cy="1286710"/>
      </dsp:txXfrm>
    </dsp:sp>
    <dsp:sp modelId="{C49379AC-B3EC-4E3B-A286-BB476DE6A59D}">
      <dsp:nvSpPr>
        <dsp:cNvPr id="0" name=""/>
        <dsp:cNvSpPr/>
      </dsp:nvSpPr>
      <dsp:spPr>
        <a:xfrm>
          <a:off x="0" y="898767"/>
          <a:ext cx="8245528" cy="10976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err="1"/>
            <a:t>Categories</a:t>
          </a:r>
          <a:endParaRPr lang="en-US" sz="1300" b="1" kern="1200" dirty="0"/>
        </a:p>
      </dsp:txBody>
      <dsp:txXfrm>
        <a:off x="0" y="898767"/>
        <a:ext cx="2473658" cy="1097630"/>
      </dsp:txXfrm>
    </dsp:sp>
    <dsp:sp modelId="{225A985A-F22F-4612-B02F-4E68B7D3F1F2}">
      <dsp:nvSpPr>
        <dsp:cNvPr id="0" name=""/>
        <dsp:cNvSpPr/>
      </dsp:nvSpPr>
      <dsp:spPr>
        <a:xfrm>
          <a:off x="0" y="392413"/>
          <a:ext cx="8245528" cy="4340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0" y="392413"/>
        <a:ext cx="2473658" cy="434017"/>
      </dsp:txXfrm>
    </dsp:sp>
    <dsp:sp modelId="{921E22B5-301C-4EB5-9CBE-8FF270578601}">
      <dsp:nvSpPr>
        <dsp:cNvPr id="0" name=""/>
        <dsp:cNvSpPr/>
      </dsp:nvSpPr>
      <dsp:spPr>
        <a:xfrm>
          <a:off x="4733661" y="428581"/>
          <a:ext cx="1958053" cy="3616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Existing</a:t>
          </a:r>
          <a:r>
            <a:rPr lang="fr-F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approaches</a:t>
          </a:r>
          <a:endParaRPr lang="en-US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44254" y="439174"/>
        <a:ext cx="1936867" cy="340495"/>
      </dsp:txXfrm>
    </dsp:sp>
    <dsp:sp modelId="{359CC4EE-5C86-4297-AA65-049B44B0BF4F}">
      <dsp:nvSpPr>
        <dsp:cNvPr id="0" name=""/>
        <dsp:cNvSpPr/>
      </dsp:nvSpPr>
      <dsp:spPr>
        <a:xfrm>
          <a:off x="4139693" y="790262"/>
          <a:ext cx="1572994" cy="256743"/>
        </a:xfrm>
        <a:custGeom>
          <a:avLst/>
          <a:gdLst/>
          <a:ahLst/>
          <a:cxnLst/>
          <a:rect l="0" t="0" r="0" b="0"/>
          <a:pathLst>
            <a:path>
              <a:moveTo>
                <a:pt x="1572994" y="0"/>
              </a:moveTo>
              <a:lnTo>
                <a:pt x="1572994" y="128371"/>
              </a:lnTo>
              <a:lnTo>
                <a:pt x="0" y="128371"/>
              </a:lnTo>
              <a:lnTo>
                <a:pt x="0" y="25674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10BA8-2439-45E6-A9FA-DEF2C0F5FE5E}">
      <dsp:nvSpPr>
        <dsp:cNvPr id="0" name=""/>
        <dsp:cNvSpPr/>
      </dsp:nvSpPr>
      <dsp:spPr>
        <a:xfrm>
          <a:off x="3346317" y="1047005"/>
          <a:ext cx="1586751" cy="8285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Learning </a:t>
          </a:r>
          <a:r>
            <a:rPr lang="fr-FR" sz="1300" kern="1200" dirty="0" err="1"/>
            <a:t>based</a:t>
          </a:r>
          <a:r>
            <a:rPr lang="fr-FR" sz="1300" kern="1200" dirty="0"/>
            <a:t> </a:t>
          </a:r>
          <a:r>
            <a:rPr lang="fr-FR" sz="1300" kern="1200" dirty="0" err="1"/>
            <a:t>approaches</a:t>
          </a:r>
          <a:r>
            <a:rPr lang="fr-FR" sz="1300" kern="1200" dirty="0"/>
            <a:t>: </a:t>
          </a:r>
          <a:r>
            <a:rPr lang="fr-FR" sz="1300" kern="1200" dirty="0" err="1"/>
            <a:t>Supervised</a:t>
          </a:r>
          <a:r>
            <a:rPr lang="fr-FR" sz="1300" kern="1200" dirty="0"/>
            <a:t> &amp; </a:t>
          </a:r>
          <a:r>
            <a:rPr lang="fr-FR" sz="1300" kern="1200" dirty="0" err="1"/>
            <a:t>Unsupervised</a:t>
          </a:r>
          <a:endParaRPr lang="en-US" sz="1300" kern="1200" dirty="0"/>
        </a:p>
      </dsp:txBody>
      <dsp:txXfrm>
        <a:off x="3370583" y="1071271"/>
        <a:ext cx="1538219" cy="779971"/>
      </dsp:txXfrm>
    </dsp:sp>
    <dsp:sp modelId="{92393AD3-C668-4CBE-837D-E23CF712DFDB}">
      <dsp:nvSpPr>
        <dsp:cNvPr id="0" name=""/>
        <dsp:cNvSpPr/>
      </dsp:nvSpPr>
      <dsp:spPr>
        <a:xfrm>
          <a:off x="3060367" y="1875509"/>
          <a:ext cx="1079325" cy="424903"/>
        </a:xfrm>
        <a:custGeom>
          <a:avLst/>
          <a:gdLst/>
          <a:ahLst/>
          <a:cxnLst/>
          <a:rect l="0" t="0" r="0" b="0"/>
          <a:pathLst>
            <a:path>
              <a:moveTo>
                <a:pt x="1079325" y="0"/>
              </a:moveTo>
              <a:lnTo>
                <a:pt x="1079325" y="212451"/>
              </a:lnTo>
              <a:lnTo>
                <a:pt x="0" y="212451"/>
              </a:lnTo>
              <a:lnTo>
                <a:pt x="0" y="42490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3DD85-857E-46B7-8DB0-7FEEEFDB9F60}">
      <dsp:nvSpPr>
        <dsp:cNvPr id="0" name=""/>
        <dsp:cNvSpPr/>
      </dsp:nvSpPr>
      <dsp:spPr>
        <a:xfrm>
          <a:off x="2475216" y="2300412"/>
          <a:ext cx="1170301" cy="10739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/>
            <a:t>Labeling</a:t>
          </a:r>
          <a:r>
            <a:rPr lang="fr-FR" sz="1300" kern="1200" dirty="0"/>
            <a:t> training </a:t>
          </a:r>
          <a:r>
            <a:rPr lang="fr-FR" sz="1300" kern="1200" dirty="0" err="1"/>
            <a:t>dataset</a:t>
          </a:r>
          <a:endParaRPr lang="en-US" sz="1300" kern="1200" dirty="0"/>
        </a:p>
      </dsp:txBody>
      <dsp:txXfrm>
        <a:off x="2506671" y="2331867"/>
        <a:ext cx="1107391" cy="1011037"/>
      </dsp:txXfrm>
    </dsp:sp>
    <dsp:sp modelId="{6B460682-D8BF-441C-BB95-3E3DAA2F7CFD}">
      <dsp:nvSpPr>
        <dsp:cNvPr id="0" name=""/>
        <dsp:cNvSpPr/>
      </dsp:nvSpPr>
      <dsp:spPr>
        <a:xfrm>
          <a:off x="4139693" y="1875509"/>
          <a:ext cx="666528" cy="420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062"/>
              </a:lnTo>
              <a:lnTo>
                <a:pt x="666528" y="210062"/>
              </a:lnTo>
              <a:lnTo>
                <a:pt x="666528" y="42012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F97E3-4B2A-49E3-9411-17EE30E6398C}">
      <dsp:nvSpPr>
        <dsp:cNvPr id="0" name=""/>
        <dsp:cNvSpPr/>
      </dsp:nvSpPr>
      <dsp:spPr>
        <a:xfrm>
          <a:off x="3808274" y="2295634"/>
          <a:ext cx="1995894" cy="10787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/>
            <a:t>Annotating</a:t>
          </a:r>
          <a:r>
            <a:rPr lang="fr-FR" sz="1300" kern="1200" dirty="0"/>
            <a:t> clusters or </a:t>
          </a:r>
          <a:r>
            <a:rPr lang="fr-FR" sz="1300" kern="1200" dirty="0" err="1"/>
            <a:t>tunining</a:t>
          </a:r>
          <a:r>
            <a:rPr lang="fr-FR" sz="1300" kern="1200" dirty="0"/>
            <a:t> </a:t>
          </a:r>
          <a:r>
            <a:rPr lang="fr-FR" sz="1300" kern="1200" dirty="0" err="1"/>
            <a:t>some</a:t>
          </a:r>
          <a:r>
            <a:rPr lang="fr-FR" sz="1300" kern="1200" dirty="0"/>
            <a:t> </a:t>
          </a:r>
          <a:r>
            <a:rPr lang="fr-FR" sz="1300" kern="1200" dirty="0" err="1"/>
            <a:t>parameters</a:t>
          </a:r>
          <a:r>
            <a:rPr lang="fr-FR" sz="1300" kern="1200" dirty="0"/>
            <a:t> in the case of </a:t>
          </a:r>
          <a:r>
            <a:rPr lang="fr-FR" sz="1300" kern="1200" dirty="0" err="1"/>
            <a:t>unsupervised</a:t>
          </a:r>
          <a:r>
            <a:rPr lang="fr-FR" sz="1300" kern="1200" dirty="0"/>
            <a:t> </a:t>
          </a:r>
          <a:r>
            <a:rPr lang="fr-FR" sz="1300" kern="1200" dirty="0" err="1"/>
            <a:t>learning</a:t>
          </a:r>
          <a:endParaRPr lang="en-US" sz="1300" kern="1200" dirty="0"/>
        </a:p>
      </dsp:txBody>
      <dsp:txXfrm>
        <a:off x="3839869" y="2327229"/>
        <a:ext cx="1932704" cy="1015535"/>
      </dsp:txXfrm>
    </dsp:sp>
    <dsp:sp modelId="{8ECDF929-C6D3-4DCD-8F40-97EDCC2CE3FB}">
      <dsp:nvSpPr>
        <dsp:cNvPr id="0" name=""/>
        <dsp:cNvSpPr/>
      </dsp:nvSpPr>
      <dsp:spPr>
        <a:xfrm>
          <a:off x="5712688" y="790262"/>
          <a:ext cx="1136074" cy="269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832"/>
              </a:lnTo>
              <a:lnTo>
                <a:pt x="1136074" y="134832"/>
              </a:lnTo>
              <a:lnTo>
                <a:pt x="1136074" y="26966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B1D04-C849-4DDF-ADA4-4632FA1290AA}">
      <dsp:nvSpPr>
        <dsp:cNvPr id="0" name=""/>
        <dsp:cNvSpPr/>
      </dsp:nvSpPr>
      <dsp:spPr>
        <a:xfrm>
          <a:off x="5618466" y="1059928"/>
          <a:ext cx="2460591" cy="9478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Pattern </a:t>
          </a:r>
          <a:r>
            <a:rPr lang="fr-FR" sz="1300" kern="1200" dirty="0" err="1"/>
            <a:t>matching</a:t>
          </a:r>
          <a:r>
            <a:rPr lang="fr-FR" sz="1300" kern="1200" dirty="0"/>
            <a:t> </a:t>
          </a:r>
          <a:r>
            <a:rPr lang="fr-FR" sz="1300" kern="1200" dirty="0" err="1"/>
            <a:t>based</a:t>
          </a:r>
          <a:r>
            <a:rPr lang="fr-FR" sz="1300" kern="1200" dirty="0"/>
            <a:t> </a:t>
          </a:r>
          <a:r>
            <a:rPr lang="fr-FR" sz="1300" kern="1200" dirty="0" err="1"/>
            <a:t>approaches</a:t>
          </a:r>
          <a:r>
            <a:rPr lang="fr-FR" sz="1300" kern="1200" dirty="0"/>
            <a:t> (</a:t>
          </a:r>
          <a:r>
            <a:rPr lang="fr-FR" sz="1300" kern="1200" dirty="0" err="1"/>
            <a:t>e.g</a:t>
          </a:r>
          <a:r>
            <a:rPr lang="fr-FR" sz="1300" kern="1200" dirty="0"/>
            <a:t>, </a:t>
          </a:r>
          <a:r>
            <a:rPr lang="fr-FR" sz="1300" kern="1200" dirty="0" err="1"/>
            <a:t>semantic</a:t>
          </a:r>
          <a:r>
            <a:rPr lang="fr-FR" sz="1300" kern="1200" dirty="0"/>
            <a:t> patterns to </a:t>
          </a:r>
          <a:r>
            <a:rPr lang="fr-FR" sz="1300" kern="1200" dirty="0" err="1"/>
            <a:t>localize</a:t>
          </a:r>
          <a:r>
            <a:rPr lang="fr-FR" sz="1300" kern="1200" dirty="0"/>
            <a:t> actions, </a:t>
          </a:r>
          <a:r>
            <a:rPr lang="fr-FR" sz="1300" kern="1200" dirty="0" err="1"/>
            <a:t>actors</a:t>
          </a:r>
          <a:r>
            <a:rPr lang="fr-FR" sz="1300" kern="1200" dirty="0"/>
            <a:t> and </a:t>
          </a:r>
          <a:r>
            <a:rPr lang="fr-FR" sz="1300" kern="1200" dirty="0" err="1"/>
            <a:t>resources</a:t>
          </a:r>
          <a:r>
            <a:rPr lang="fr-FR" sz="1300" kern="1200" dirty="0"/>
            <a:t>)</a:t>
          </a:r>
          <a:endParaRPr lang="en-US" sz="1300" kern="1200" dirty="0"/>
        </a:p>
      </dsp:txBody>
      <dsp:txXfrm>
        <a:off x="5646227" y="1087689"/>
        <a:ext cx="2405069" cy="892299"/>
      </dsp:txXfrm>
    </dsp:sp>
    <dsp:sp modelId="{F1C05FC6-8A50-4213-A96C-8B16AA2E7ACA}">
      <dsp:nvSpPr>
        <dsp:cNvPr id="0" name=""/>
        <dsp:cNvSpPr/>
      </dsp:nvSpPr>
      <dsp:spPr>
        <a:xfrm>
          <a:off x="6803042" y="2007750"/>
          <a:ext cx="91440" cy="3094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46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CBD0B-6D67-40D2-8B0B-0231B3AD08C6}">
      <dsp:nvSpPr>
        <dsp:cNvPr id="0" name=""/>
        <dsp:cNvSpPr/>
      </dsp:nvSpPr>
      <dsp:spPr>
        <a:xfrm>
          <a:off x="5966926" y="2317215"/>
          <a:ext cx="1763673" cy="7481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/>
            <a:t>Manually</a:t>
          </a:r>
          <a:r>
            <a:rPr lang="fr-FR" sz="1300" kern="1200" dirty="0"/>
            <a:t> </a:t>
          </a:r>
          <a:r>
            <a:rPr lang="fr-FR" sz="1300" kern="1200" dirty="0" err="1"/>
            <a:t>defining</a:t>
          </a:r>
          <a:r>
            <a:rPr lang="fr-FR" sz="1300" kern="1200" dirty="0"/>
            <a:t> </a:t>
          </a:r>
          <a:r>
            <a:rPr lang="fr-FR" sz="1300" kern="1200" dirty="0" err="1"/>
            <a:t>paterns</a:t>
          </a:r>
          <a:endParaRPr lang="en-US" sz="1300" kern="1200" dirty="0"/>
        </a:p>
      </dsp:txBody>
      <dsp:txXfrm>
        <a:off x="5988839" y="2339128"/>
        <a:ext cx="1719847" cy="704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F8E35-7B33-4F88-A409-2E16EF9F7264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sp:txBody>
      <dsp:txXfrm rot="-5400000">
        <a:off x="1" y="395096"/>
        <a:ext cx="788987" cy="338137"/>
      </dsp:txXfrm>
    </dsp:sp>
    <dsp:sp modelId="{196FDF86-5BEC-42A7-9917-1707C61409B8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</a:t>
          </a:r>
        </a:p>
      </dsp:txBody>
      <dsp:txXfrm rot="-5400000">
        <a:off x="788988" y="36365"/>
        <a:ext cx="5271248" cy="661103"/>
      </dsp:txXfrm>
    </dsp:sp>
    <dsp:sp modelId="{D5A5808D-A108-4E27-B9B1-1B876608D386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sp:txBody>
      <dsp:txXfrm rot="-5400000">
        <a:off x="1" y="1373653"/>
        <a:ext cx="788987" cy="338137"/>
      </dsp:txXfrm>
    </dsp:sp>
    <dsp:sp modelId="{7A683F47-C8F0-4892-8B61-6EBDAD61D8E9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Propositions</a:t>
          </a:r>
        </a:p>
      </dsp:txBody>
      <dsp:txXfrm rot="-5400000">
        <a:off x="788988" y="1014923"/>
        <a:ext cx="5271248" cy="661103"/>
      </dsp:txXfrm>
    </dsp:sp>
    <dsp:sp modelId="{86A9ABF5-C620-43DA-B668-D61F06A38FFD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sp:txBody>
      <dsp:txXfrm rot="-5400000">
        <a:off x="1" y="2352210"/>
        <a:ext cx="788987" cy="338137"/>
      </dsp:txXfrm>
    </dsp:sp>
    <dsp:sp modelId="{9252B349-D90E-49BF-8D5C-3D73C3281900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3700" kern="1200" dirty="0"/>
        </a:p>
      </dsp:txBody>
      <dsp:txXfrm rot="-5400000">
        <a:off x="788988" y="1993480"/>
        <a:ext cx="5271248" cy="661103"/>
      </dsp:txXfrm>
    </dsp:sp>
    <dsp:sp modelId="{E894191A-CF42-4ADB-9979-A2986590A7DE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sp:txBody>
      <dsp:txXfrm rot="-5400000">
        <a:off x="1" y="3330768"/>
        <a:ext cx="788987" cy="338137"/>
      </dsp:txXfrm>
    </dsp:sp>
    <dsp:sp modelId="{153D6318-120E-47BE-B1DA-2A0222124047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</a:t>
          </a:r>
        </a:p>
      </dsp:txBody>
      <dsp:txXfrm rot="-5400000">
        <a:off x="788988" y="2972037"/>
        <a:ext cx="5271248" cy="661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F8E35-7B33-4F88-A409-2E16EF9F7264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sp:txBody>
      <dsp:txXfrm rot="-5400000">
        <a:off x="1" y="395096"/>
        <a:ext cx="788987" cy="338137"/>
      </dsp:txXfrm>
    </dsp:sp>
    <dsp:sp modelId="{196FDF86-5BEC-42A7-9917-1707C61409B8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</a:t>
          </a:r>
        </a:p>
      </dsp:txBody>
      <dsp:txXfrm rot="-5400000">
        <a:off x="788988" y="36365"/>
        <a:ext cx="5271248" cy="661103"/>
      </dsp:txXfrm>
    </dsp:sp>
    <dsp:sp modelId="{D5A5808D-A108-4E27-B9B1-1B876608D386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sp:txBody>
      <dsp:txXfrm rot="-5400000">
        <a:off x="1" y="1373653"/>
        <a:ext cx="788987" cy="338137"/>
      </dsp:txXfrm>
    </dsp:sp>
    <dsp:sp modelId="{7A683F47-C8F0-4892-8B61-6EBDAD61D8E9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Propositions</a:t>
          </a:r>
        </a:p>
      </dsp:txBody>
      <dsp:txXfrm rot="-5400000">
        <a:off x="788988" y="1014923"/>
        <a:ext cx="5271248" cy="661103"/>
      </dsp:txXfrm>
    </dsp:sp>
    <dsp:sp modelId="{86A9ABF5-C620-43DA-B668-D61F06A38FFD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sp:txBody>
      <dsp:txXfrm rot="-5400000">
        <a:off x="1" y="2352210"/>
        <a:ext cx="788987" cy="338137"/>
      </dsp:txXfrm>
    </dsp:sp>
    <dsp:sp modelId="{9252B349-D90E-49BF-8D5C-3D73C3281900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3700" kern="1200" dirty="0"/>
        </a:p>
      </dsp:txBody>
      <dsp:txXfrm rot="-5400000">
        <a:off x="788988" y="1993480"/>
        <a:ext cx="5271248" cy="661103"/>
      </dsp:txXfrm>
    </dsp:sp>
    <dsp:sp modelId="{E894191A-CF42-4ADB-9979-A2986590A7DE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sp:txBody>
      <dsp:txXfrm rot="-5400000">
        <a:off x="1" y="3330768"/>
        <a:ext cx="788987" cy="338137"/>
      </dsp:txXfrm>
    </dsp:sp>
    <dsp:sp modelId="{153D6318-120E-47BE-B1DA-2A0222124047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</a:t>
          </a:r>
        </a:p>
      </dsp:txBody>
      <dsp:txXfrm rot="-5400000">
        <a:off x="788988" y="2972037"/>
        <a:ext cx="5271248" cy="6611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F8E35-7B33-4F88-A409-2E16EF9F7264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sp:txBody>
      <dsp:txXfrm rot="-5400000">
        <a:off x="1" y="395096"/>
        <a:ext cx="788987" cy="338137"/>
      </dsp:txXfrm>
    </dsp:sp>
    <dsp:sp modelId="{196FDF86-5BEC-42A7-9917-1707C61409B8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</a:t>
          </a:r>
        </a:p>
      </dsp:txBody>
      <dsp:txXfrm rot="-5400000">
        <a:off x="788988" y="36365"/>
        <a:ext cx="5271248" cy="661103"/>
      </dsp:txXfrm>
    </dsp:sp>
    <dsp:sp modelId="{D5A5808D-A108-4E27-B9B1-1B876608D386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sp:txBody>
      <dsp:txXfrm rot="-5400000">
        <a:off x="1" y="1373653"/>
        <a:ext cx="788987" cy="338137"/>
      </dsp:txXfrm>
    </dsp:sp>
    <dsp:sp modelId="{7A683F47-C8F0-4892-8B61-6EBDAD61D8E9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Propositions</a:t>
          </a:r>
        </a:p>
      </dsp:txBody>
      <dsp:txXfrm rot="-5400000">
        <a:off x="788988" y="1014923"/>
        <a:ext cx="5271248" cy="661103"/>
      </dsp:txXfrm>
    </dsp:sp>
    <dsp:sp modelId="{86A9ABF5-C620-43DA-B668-D61F06A38FFD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sp:txBody>
      <dsp:txXfrm rot="-5400000">
        <a:off x="1" y="2352210"/>
        <a:ext cx="788987" cy="338137"/>
      </dsp:txXfrm>
    </dsp:sp>
    <dsp:sp modelId="{9252B349-D90E-49BF-8D5C-3D73C3281900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3700" kern="1200" dirty="0"/>
        </a:p>
      </dsp:txBody>
      <dsp:txXfrm rot="-5400000">
        <a:off x="788988" y="1993480"/>
        <a:ext cx="5271248" cy="661103"/>
      </dsp:txXfrm>
    </dsp:sp>
    <dsp:sp modelId="{E894191A-CF42-4ADB-9979-A2986590A7DE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sp:txBody>
      <dsp:txXfrm rot="-5400000">
        <a:off x="1" y="3330768"/>
        <a:ext cx="788987" cy="338137"/>
      </dsp:txXfrm>
    </dsp:sp>
    <dsp:sp modelId="{153D6318-120E-47BE-B1DA-2A0222124047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</a:t>
          </a:r>
        </a:p>
      </dsp:txBody>
      <dsp:txXfrm rot="-5400000">
        <a:off x="788988" y="2972037"/>
        <a:ext cx="5271248" cy="66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8A8B4-4A83-4AD9-BD8B-A0AAF1718CEE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D76D0-8F69-4331-8031-7B9393EAFA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15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dfsgsgsgs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C56-B3E3-40B8-B2E5-5EBEA62E1C7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310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dfsgsgsgs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C56-B3E3-40B8-B2E5-5EBEA62E1C7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631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dfsgsgsgs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C56-B3E3-40B8-B2E5-5EBEA62E1C7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126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dfsgsgsgs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C56-B3E3-40B8-B2E5-5EBEA62E1C7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71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dfsgsgsgs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C56-B3E3-40B8-B2E5-5EBEA62E1C7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870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dfsgsgsgs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C56-B3E3-40B8-B2E5-5EBEA62E1C7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289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dfsgsgsgs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C56-B3E3-40B8-B2E5-5EBEA62E1C7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2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dfsgsgsgs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C56-B3E3-40B8-B2E5-5EBEA62E1C71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04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dfsgsgsgs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C56-B3E3-40B8-B2E5-5EBEA62E1C7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514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dfsgsgsgs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C56-B3E3-40B8-B2E5-5EBEA62E1C7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26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dfsgsgsgs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C56-B3E3-40B8-B2E5-5EBEA62E1C7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63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dfsgsgsgs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C56-B3E3-40B8-B2E5-5EBEA62E1C7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631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dfsgsgsgs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C56-B3E3-40B8-B2E5-5EBEA62E1C7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631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dfsgsgsgs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C56-B3E3-40B8-B2E5-5EBEA62E1C7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311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dfsgsgsgs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C56-B3E3-40B8-B2E5-5EBEA62E1C7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631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dfsgsgsgs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C56-B3E3-40B8-B2E5-5EBEA62E1C7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99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31FE1-9A54-4F3F-9FE2-CFB34752D7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7F3DD-4A80-4111-84B5-EF6ADC6AED7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DED07-BE4C-43C6-A81F-8FD3C89CF5C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06AD0-CCCA-4AC2-A74C-FB0F659F755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02512-FDE2-49F0-8C22-F99DDBDEB58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1AB3D-2997-46F2-9BAD-1583AF81CB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A5B7E-953A-4A59-B561-BB2B273E02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3115C-DAC9-471A-B1EB-7DD706159EB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0DDB2-C8D3-4E7B-854F-AB0CADD58E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FC7F5-7CE4-4CB5-A68C-892E593918D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D923F-DE83-4A4E-AA6B-4E5FB61D51D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E84FD3-0AA4-4517-9EBE-B62C05E16A75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8.png"/><Relationship Id="rId10" Type="http://schemas.openxmlformats.org/officeDocument/2006/relationships/diagramQuickStyle" Target="../diagrams/quickStyle3.xml"/><Relationship Id="rId4" Type="http://schemas.microsoft.com/office/2007/relationships/hdphoto" Target="../media/hdphoto1.wdp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6652120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44617"/>
            <a:ext cx="2133600" cy="476250"/>
          </a:xfrm>
        </p:spPr>
        <p:txBody>
          <a:bodyPr/>
          <a:lstStyle/>
          <a:p>
            <a:fld id="{46C06AD0-CCCA-4AC2-A74C-FB0F659F7556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Titre 6"/>
          <p:cNvSpPr txBox="1">
            <a:spLocks/>
          </p:cNvSpPr>
          <p:nvPr/>
        </p:nvSpPr>
        <p:spPr>
          <a:xfrm>
            <a:off x="1920116" y="2727635"/>
            <a:ext cx="5462173" cy="834319"/>
          </a:xfrm>
          <a:prstGeom prst="rect">
            <a:avLst/>
          </a:prstGeom>
        </p:spPr>
        <p:txBody>
          <a:bodyPr vert="horz" lIns="38576" tIns="19288" rIns="38576" bIns="19288" rtlCol="0" anchor="b">
            <a:noAutofit/>
          </a:bodyPr>
          <a:lstStyle>
            <a:defPPr>
              <a:defRPr lang="en-US"/>
            </a:defPPr>
            <a:lvl1pPr marL="0" algn="l" defTabSz="229606" rtl="0" eaLnBrk="1" latinLnBrk="0" hangingPunct="1">
              <a:defRPr sz="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9606" algn="l" defTabSz="229606" rtl="0" eaLnBrk="1" latinLnBrk="0" hangingPunct="1">
              <a:defRPr sz="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212" algn="l" defTabSz="229606" rtl="0" eaLnBrk="1" latinLnBrk="0" hangingPunct="1">
              <a:defRPr sz="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8818" algn="l" defTabSz="229606" rtl="0" eaLnBrk="1" latinLnBrk="0" hangingPunct="1">
              <a:defRPr sz="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8423" algn="l" defTabSz="229606" rtl="0" eaLnBrk="1" latinLnBrk="0" hangingPunct="1">
              <a:defRPr sz="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029" algn="l" defTabSz="229606" rtl="0" eaLnBrk="1" latinLnBrk="0" hangingPunct="1">
              <a:defRPr sz="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7635" algn="l" defTabSz="229606" rtl="0" eaLnBrk="1" latinLnBrk="0" hangingPunct="1">
              <a:defRPr sz="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7241" algn="l" defTabSz="229606" rtl="0" eaLnBrk="1" latinLnBrk="0" hangingPunct="1">
              <a:defRPr sz="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847" algn="l" defTabSz="229606" rtl="0" eaLnBrk="1" latinLnBrk="0" hangingPunct="1">
              <a:defRPr sz="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b="1" dirty="0"/>
              <a:t>Email Analysis for Business Process Discovery </a:t>
            </a:r>
            <a:r>
              <a:rPr lang="en-US" sz="2250" dirty="0"/>
              <a:t/>
            </a:r>
            <a:br>
              <a:rPr lang="en-US" sz="2250" dirty="0"/>
            </a:br>
            <a:endParaRPr lang="fr-FR" sz="2278" dirty="0"/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307482" y="3781145"/>
            <a:ext cx="6687441" cy="1880103"/>
          </a:xfrm>
          <a:prstGeom prst="rect">
            <a:avLst/>
          </a:prstGeom>
        </p:spPr>
        <p:txBody>
          <a:bodyPr vert="horz" lIns="38576" tIns="19288" rIns="38576" bIns="19288" rtlCol="0" anchor="b">
            <a:noAutofit/>
          </a:bodyPr>
          <a:lstStyle>
            <a:defPPr>
              <a:defRPr lang="en-US"/>
            </a:defPPr>
            <a:lvl1pPr marL="0" algn="l" defTabSz="229606" rtl="0" eaLnBrk="1" latinLnBrk="0" hangingPunct="1">
              <a:defRPr sz="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9606" algn="l" defTabSz="229606" rtl="0" eaLnBrk="1" latinLnBrk="0" hangingPunct="1">
              <a:defRPr sz="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212" algn="l" defTabSz="229606" rtl="0" eaLnBrk="1" latinLnBrk="0" hangingPunct="1">
              <a:defRPr sz="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8818" algn="l" defTabSz="229606" rtl="0" eaLnBrk="1" latinLnBrk="0" hangingPunct="1">
              <a:defRPr sz="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8423" algn="l" defTabSz="229606" rtl="0" eaLnBrk="1" latinLnBrk="0" hangingPunct="1">
              <a:defRPr sz="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029" algn="l" defTabSz="229606" rtl="0" eaLnBrk="1" latinLnBrk="0" hangingPunct="1">
              <a:defRPr sz="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7635" algn="l" defTabSz="229606" rtl="0" eaLnBrk="1" latinLnBrk="0" hangingPunct="1">
              <a:defRPr sz="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7241" algn="l" defTabSz="229606" rtl="0" eaLnBrk="1" latinLnBrk="0" hangingPunct="1">
              <a:defRPr sz="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847" algn="l" defTabSz="229606" rtl="0" eaLnBrk="1" latinLnBrk="0" hangingPunct="1">
              <a:defRPr sz="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 err="1"/>
              <a:t>Nassim</a:t>
            </a:r>
            <a:r>
              <a:rPr lang="en-US" sz="1350" dirty="0"/>
              <a:t> LAGA</a:t>
            </a:r>
            <a:r>
              <a:rPr lang="en-US" sz="1350" baseline="30000" dirty="0"/>
              <a:t>1</a:t>
            </a:r>
          </a:p>
          <a:p>
            <a:r>
              <a:rPr lang="en-US" sz="1350" dirty="0"/>
              <a:t>Marwa ELLEUCH</a:t>
            </a:r>
            <a:r>
              <a:rPr lang="en-US" sz="1350" baseline="30000" dirty="0"/>
              <a:t>1,2</a:t>
            </a:r>
          </a:p>
          <a:p>
            <a:r>
              <a:rPr lang="en-US" sz="1350" dirty="0" err="1"/>
              <a:t>Walid</a:t>
            </a:r>
            <a:r>
              <a:rPr lang="en-US" sz="1350" dirty="0"/>
              <a:t> GAALOUL</a:t>
            </a:r>
            <a:r>
              <a:rPr lang="en-US" sz="1350" baseline="30000" dirty="0"/>
              <a:t>2</a:t>
            </a:r>
          </a:p>
          <a:p>
            <a:r>
              <a:rPr lang="en-US" sz="1350" dirty="0" err="1"/>
              <a:t>Oumaima</a:t>
            </a:r>
            <a:r>
              <a:rPr lang="en-US" sz="1350" dirty="0"/>
              <a:t> ALAOUI ISMAILI</a:t>
            </a:r>
            <a:r>
              <a:rPr lang="en-US" sz="1350" baseline="30000" dirty="0"/>
              <a:t>1</a:t>
            </a:r>
            <a:endParaRPr lang="en-US" sz="1650" baseline="30000" dirty="0"/>
          </a:p>
          <a:p>
            <a:endParaRPr lang="en-US" sz="1350" baseline="30000" dirty="0"/>
          </a:p>
          <a:p>
            <a:endParaRPr lang="en-US" sz="1350" dirty="0"/>
          </a:p>
          <a:p>
            <a:r>
              <a:rPr lang="fr-FR" sz="1650" baseline="30000" dirty="0"/>
              <a:t>1</a:t>
            </a:r>
            <a:r>
              <a:rPr lang="fr-FR" sz="1650" dirty="0"/>
              <a:t>Orange </a:t>
            </a:r>
            <a:r>
              <a:rPr lang="fr-FR" sz="1650" dirty="0" err="1"/>
              <a:t>Labs</a:t>
            </a:r>
            <a:r>
              <a:rPr lang="fr-FR" sz="1650" dirty="0"/>
              <a:t>, France </a:t>
            </a:r>
            <a:endParaRPr lang="en-US" sz="2278" dirty="0"/>
          </a:p>
          <a:p>
            <a:r>
              <a:rPr lang="fr-FR" sz="1650" baseline="30000" dirty="0"/>
              <a:t>2</a:t>
            </a:r>
            <a:r>
              <a:rPr lang="fr-FR" sz="1650" dirty="0"/>
              <a:t>Télécom </a:t>
            </a:r>
            <a:r>
              <a:rPr lang="fr-FR" sz="1650" dirty="0" err="1"/>
              <a:t>SudParis</a:t>
            </a:r>
            <a:r>
              <a:rPr lang="fr-FR" sz="1650" dirty="0"/>
              <a:t>, Paris Saclay </a:t>
            </a:r>
            <a:r>
              <a:rPr lang="fr-FR" sz="1650" dirty="0" err="1"/>
              <a:t>university</a:t>
            </a:r>
            <a:r>
              <a:rPr lang="fr-FR" sz="1650" dirty="0"/>
              <a:t>, France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273CFE3-70A7-4048-A948-379446FE6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323" y="1521385"/>
            <a:ext cx="1267133" cy="1625267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="" xmlns:a16="http://schemas.microsoft.com/office/drawing/2014/main" id="{C4D65618-9C07-4021-889F-DAB31481A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900724"/>
            <a:ext cx="1232415" cy="124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0424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123728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1FE1-9A54-4F3F-9FE2-CFB34752D745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4465407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123728" y="0"/>
            <a:ext cx="2338841" cy="54868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Propositions</a:t>
            </a:r>
          </a:p>
        </p:txBody>
      </p:sp>
      <p:sp>
        <p:nvSpPr>
          <p:cNvPr id="58" name="CustomShape 36"/>
          <p:cNvSpPr/>
          <p:nvPr/>
        </p:nvSpPr>
        <p:spPr>
          <a:xfrm>
            <a:off x="3046848" y="2816932"/>
            <a:ext cx="1021096" cy="541918"/>
          </a:xfrm>
          <a:prstGeom prst="flowChartMagneticDisk">
            <a:avLst/>
          </a:prstGeom>
          <a:solidFill>
            <a:srgbClr val="AB4747"/>
          </a:solidFill>
          <a:ln>
            <a:solidFill>
              <a:srgbClr val="8537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200" b="0" strike="noStrike" spc="-1" dirty="0" err="1">
                <a:solidFill>
                  <a:srgbClr val="FFFFFF"/>
                </a:solidFill>
                <a:latin typeface="+mj-lt"/>
                <a:ea typeface="DejaVu Sans"/>
              </a:rPr>
              <a:t>Labeled</a:t>
            </a:r>
            <a:r>
              <a:rPr lang="fr-FR" sz="12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 data</a:t>
            </a:r>
            <a:endParaRPr lang="fr-FR" sz="1200" b="0" strike="noStrike" spc="-1" dirty="0">
              <a:latin typeface="+mj-lt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1423780" y="1941115"/>
            <a:ext cx="1476827" cy="1417735"/>
            <a:chOff x="1150957" y="2141786"/>
            <a:chExt cx="1476827" cy="1417735"/>
          </a:xfrm>
        </p:grpSpPr>
        <p:sp>
          <p:nvSpPr>
            <p:cNvPr id="59" name="CustomShape 15">
              <a:extLst>
                <a:ext uri="{FF2B5EF4-FFF2-40B4-BE49-F238E27FC236}">
                  <a16:creationId xmlns="" xmlns:a16="http://schemas.microsoft.com/office/drawing/2014/main" id="{DEFF4AB9-9617-47EA-B442-12AAE5866A45}"/>
                </a:ext>
              </a:extLst>
            </p:cNvPr>
            <p:cNvSpPr/>
            <p:nvPr/>
          </p:nvSpPr>
          <p:spPr>
            <a:xfrm>
              <a:off x="1150957" y="2141786"/>
              <a:ext cx="1476827" cy="141773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fr-FR" sz="1400" b="1" dirty="0" smtClean="0"/>
                <a:t>Collaborative annotation</a:t>
              </a:r>
              <a:endParaRPr lang="fr-FR" sz="1400" b="1" dirty="0"/>
            </a:p>
          </p:txBody>
        </p:sp>
        <p:pic>
          <p:nvPicPr>
            <p:cNvPr id="60" name="Picture 98">
              <a:extLst>
                <a:ext uri="{FF2B5EF4-FFF2-40B4-BE49-F238E27FC236}">
                  <a16:creationId xmlns="" xmlns:a16="http://schemas.microsoft.com/office/drawing/2014/main" id="{8021EE60-0901-47B8-B073-AC4CBB0D9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0173" y="2956586"/>
              <a:ext cx="798394" cy="602935"/>
            </a:xfrm>
            <a:prstGeom prst="rect">
              <a:avLst/>
            </a:prstGeom>
          </p:spPr>
        </p:pic>
      </p:grpSp>
      <p:cxnSp>
        <p:nvCxnSpPr>
          <p:cNvPr id="3" name="Connecteur droit avec flèche 2"/>
          <p:cNvCxnSpPr/>
          <p:nvPr/>
        </p:nvCxnSpPr>
        <p:spPr>
          <a:xfrm flipV="1">
            <a:off x="2935616" y="2691785"/>
            <a:ext cx="127634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" name="Groupe 5"/>
          <p:cNvGrpSpPr/>
          <p:nvPr/>
        </p:nvGrpSpPr>
        <p:grpSpPr>
          <a:xfrm>
            <a:off x="4207920" y="1844825"/>
            <a:ext cx="3316408" cy="1728191"/>
            <a:chOff x="3918269" y="1916833"/>
            <a:chExt cx="3316408" cy="1728191"/>
          </a:xfrm>
        </p:grpSpPr>
        <p:sp>
          <p:nvSpPr>
            <p:cNvPr id="63" name="CustomShape 15">
              <a:extLst>
                <a:ext uri="{FF2B5EF4-FFF2-40B4-BE49-F238E27FC236}">
                  <a16:creationId xmlns="" xmlns:a16="http://schemas.microsoft.com/office/drawing/2014/main" id="{DEFF4AB9-9617-47EA-B442-12AAE5866A45}"/>
                </a:ext>
              </a:extLst>
            </p:cNvPr>
            <p:cNvSpPr/>
            <p:nvPr/>
          </p:nvSpPr>
          <p:spPr>
            <a:xfrm>
              <a:off x="3918269" y="1916833"/>
              <a:ext cx="3316408" cy="172819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fr-FR" sz="1400" b="1" dirty="0" smtClean="0"/>
                <a:t>Mini-</a:t>
              </a:r>
              <a:r>
                <a:rPr lang="fr-FR" sz="1400" b="1" dirty="0" err="1" smtClean="0"/>
                <a:t>batching</a:t>
              </a:r>
              <a:r>
                <a:rPr lang="fr-FR" sz="1400" b="1" dirty="0" smtClean="0"/>
                <a:t> </a:t>
              </a:r>
              <a:r>
                <a:rPr lang="fr-FR" sz="1400" b="1" dirty="0" err="1" smtClean="0"/>
                <a:t>learning</a:t>
              </a:r>
              <a:endParaRPr lang="fr-FR" sz="1400" b="1" dirty="0"/>
            </a:p>
          </p:txBody>
        </p:sp>
        <p:sp>
          <p:nvSpPr>
            <p:cNvPr id="65" name="CustomShape 17">
              <a:extLst>
                <a:ext uri="{FF2B5EF4-FFF2-40B4-BE49-F238E27FC236}">
                  <a16:creationId xmlns="" xmlns:a16="http://schemas.microsoft.com/office/drawing/2014/main" id="{C9B81FBC-5980-4BA4-8BB5-3C2B08827454}"/>
                </a:ext>
              </a:extLst>
            </p:cNvPr>
            <p:cNvSpPr/>
            <p:nvPr/>
          </p:nvSpPr>
          <p:spPr>
            <a:xfrm>
              <a:off x="4028808" y="2204864"/>
              <a:ext cx="3095329" cy="136815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1" spc="-1" dirty="0" err="1">
                  <a:solidFill>
                    <a:srgbClr val="000000"/>
                  </a:solidFill>
                  <a:latin typeface="+mj-lt"/>
                  <a:ea typeface="DejaVu Sans"/>
                </a:rPr>
                <a:t>F</a:t>
              </a:r>
              <a:r>
                <a:rPr lang="fr-FR" sz="1200" b="1" strike="noStrike" spc="-1" dirty="0" err="1" smtClean="0">
                  <a:solidFill>
                    <a:srgbClr val="000000"/>
                  </a:solidFill>
                  <a:latin typeface="+mj-lt"/>
                  <a:ea typeface="DejaVu Sans"/>
                </a:rPr>
                <a:t>eatures</a:t>
              </a:r>
              <a:endParaRPr lang="fr-FR" sz="1200" b="1" strike="noStrike" spc="-1" dirty="0" smtClean="0">
                <a:solidFill>
                  <a:srgbClr val="000000"/>
                </a:solidFill>
                <a:latin typeface="+mj-lt"/>
                <a:ea typeface="DejaVu Sans"/>
              </a:endParaRPr>
            </a:p>
            <a:p>
              <a:r>
                <a:rPr lang="fr-FR" sz="1200" b="1" spc="-1" dirty="0" smtClean="0">
                  <a:solidFill>
                    <a:srgbClr val="000000"/>
                  </a:solidFill>
                  <a:latin typeface="+mj-lt"/>
                </a:rPr>
                <a:t>- For </a:t>
              </a:r>
              <a:r>
                <a:rPr lang="fr-FR" sz="1200" b="1" spc="-1" dirty="0" err="1" smtClean="0">
                  <a:solidFill>
                    <a:srgbClr val="000000"/>
                  </a:solidFill>
                  <a:latin typeface="+mj-lt"/>
                </a:rPr>
                <a:t>predicting</a:t>
              </a:r>
              <a:r>
                <a:rPr lang="fr-FR" sz="1200" b="1" spc="-1" dirty="0" smtClean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fr-FR" sz="1200" b="1" spc="-1" dirty="0" err="1" smtClean="0">
                  <a:solidFill>
                    <a:srgbClr val="000000"/>
                  </a:solidFill>
                  <a:latin typeface="+mj-lt"/>
                </a:rPr>
                <a:t>processes</a:t>
              </a:r>
              <a:r>
                <a:rPr lang="fr-FR" sz="1200" b="1" spc="-1" dirty="0" smtClean="0">
                  <a:solidFill>
                    <a:srgbClr val="000000"/>
                  </a:solidFill>
                  <a:latin typeface="+mj-lt"/>
                </a:rPr>
                <a:t>: </a:t>
              </a:r>
              <a:r>
                <a:rPr lang="fr-FR" sz="1200" b="1" dirty="0" err="1"/>
                <a:t>Subject</a:t>
              </a:r>
              <a:r>
                <a:rPr lang="fr-FR" sz="1200" b="1" dirty="0"/>
                <a:t> &amp; </a:t>
              </a:r>
              <a:r>
                <a:rPr lang="fr-FR" sz="1200" b="1" dirty="0" err="1"/>
                <a:t>Entities</a:t>
              </a:r>
              <a:r>
                <a:rPr lang="fr-FR" sz="1200" b="1" dirty="0"/>
                <a:t> of email </a:t>
              </a:r>
              <a:r>
                <a:rPr lang="fr-FR" sz="1200" b="1" dirty="0" err="1"/>
                <a:t>interlocutors</a:t>
              </a:r>
              <a:endParaRPr lang="en-US" sz="1200" b="1" dirty="0"/>
            </a:p>
            <a:p>
              <a:r>
                <a:rPr lang="fr-FR" sz="1200" b="1" spc="-1" dirty="0" smtClean="0">
                  <a:solidFill>
                    <a:srgbClr val="000000"/>
                  </a:solidFill>
                  <a:latin typeface="+mj-lt"/>
                </a:rPr>
                <a:t>- For </a:t>
              </a:r>
              <a:r>
                <a:rPr lang="fr-FR" sz="1200" b="1" spc="-1" dirty="0" err="1" smtClean="0">
                  <a:solidFill>
                    <a:srgbClr val="000000"/>
                  </a:solidFill>
                  <a:latin typeface="+mj-lt"/>
                </a:rPr>
                <a:t>predicting</a:t>
              </a:r>
              <a:r>
                <a:rPr lang="fr-FR" sz="1200" b="1" spc="-1" dirty="0" smtClean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fr-FR" sz="1200" b="1" spc="-1" dirty="0" err="1" smtClean="0">
                  <a:solidFill>
                    <a:srgbClr val="000000"/>
                  </a:solidFill>
                  <a:latin typeface="+mj-lt"/>
                </a:rPr>
                <a:t>activities</a:t>
              </a:r>
              <a:r>
                <a:rPr lang="fr-FR" sz="1200" b="1" spc="-1" dirty="0" smtClean="0">
                  <a:solidFill>
                    <a:srgbClr val="000000"/>
                  </a:solidFill>
                  <a:latin typeface="+mj-lt"/>
                </a:rPr>
                <a:t>: </a:t>
              </a:r>
              <a:r>
                <a:rPr lang="fr-FR" sz="1200" b="1" dirty="0" err="1"/>
                <a:t>Subject</a:t>
              </a:r>
              <a:r>
                <a:rPr lang="fr-FR" sz="1200" b="1" dirty="0"/>
                <a:t> &amp; content &amp; </a:t>
              </a:r>
              <a:r>
                <a:rPr lang="fr-FR" sz="1200" b="1" dirty="0" err="1"/>
                <a:t>Entities</a:t>
              </a:r>
              <a:r>
                <a:rPr lang="fr-FR" sz="1200" b="1" dirty="0"/>
                <a:t> of email </a:t>
              </a:r>
              <a:r>
                <a:rPr lang="fr-FR" sz="1200" b="1" dirty="0" err="1"/>
                <a:t>interlocutors</a:t>
              </a:r>
              <a:r>
                <a:rPr lang="fr-FR" sz="1200" b="1" dirty="0"/>
                <a:t> &amp; Exchange </a:t>
              </a:r>
              <a:r>
                <a:rPr lang="fr-FR" sz="1200" b="1" dirty="0" err="1"/>
                <a:t>History</a:t>
              </a:r>
              <a:r>
                <a:rPr lang="fr-FR" sz="1200" b="1" dirty="0"/>
                <a:t> (short emails)</a:t>
              </a:r>
              <a:endParaRPr lang="en-US" sz="1200" b="1" dirty="0"/>
            </a:p>
            <a:p>
              <a:pPr>
                <a:lnSpc>
                  <a:spcPct val="100000"/>
                </a:lnSpc>
              </a:pPr>
              <a:r>
                <a:rPr lang="fr-FR" sz="1200" b="1" spc="-1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fr-FR" sz="1200" b="1" strike="noStrike" spc="-1" dirty="0">
                <a:latin typeface="+mj-lt"/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7701974" y="1798070"/>
            <a:ext cx="1478538" cy="910850"/>
            <a:chOff x="7414234" y="1700808"/>
            <a:chExt cx="1478538" cy="910850"/>
          </a:xfrm>
        </p:grpSpPr>
        <p:sp>
          <p:nvSpPr>
            <p:cNvPr id="67" name="CustomShape 39">
              <a:extLst>
                <a:ext uri="{FF2B5EF4-FFF2-40B4-BE49-F238E27FC236}">
                  <a16:creationId xmlns="" xmlns:a16="http://schemas.microsoft.com/office/drawing/2014/main" id="{D4B1ADBE-E8CE-464A-BBB6-5672E706001F}"/>
                </a:ext>
              </a:extLst>
            </p:cNvPr>
            <p:cNvSpPr/>
            <p:nvPr/>
          </p:nvSpPr>
          <p:spPr>
            <a:xfrm>
              <a:off x="7668344" y="1700808"/>
              <a:ext cx="946857" cy="910850"/>
            </a:xfrm>
            <a:prstGeom prst="gear9">
              <a:avLst>
                <a:gd name="adj1" fmla="val 10000"/>
                <a:gd name="adj2" fmla="val 1763"/>
              </a:avLst>
            </a:prstGeom>
            <a:solidFill>
              <a:srgbClr val="AB4747"/>
            </a:solidFill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68" name="Rectangle 67"/>
            <p:cNvSpPr/>
            <p:nvPr/>
          </p:nvSpPr>
          <p:spPr>
            <a:xfrm>
              <a:off x="7414234" y="1867478"/>
              <a:ext cx="147853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100" b="1" spc="-1" dirty="0" err="1">
                  <a:solidFill>
                    <a:srgbClr val="FFFFFF"/>
                  </a:solidFill>
                  <a:latin typeface="+mj-lt"/>
                  <a:ea typeface="DejaVu Sans"/>
                </a:rPr>
                <a:t>Process</a:t>
              </a:r>
              <a:r>
                <a:rPr lang="fr-FR" sz="1100" b="1" spc="-1" dirty="0">
                  <a:solidFill>
                    <a:srgbClr val="FFFFFF"/>
                  </a:solidFill>
                  <a:latin typeface="+mj-lt"/>
                  <a:ea typeface="DejaVu Sans"/>
                </a:rPr>
                <a:t> </a:t>
              </a:r>
            </a:p>
            <a:p>
              <a:pPr algn="ctr">
                <a:lnSpc>
                  <a:spcPct val="100000"/>
                </a:lnSpc>
              </a:pPr>
              <a:r>
                <a:rPr lang="fr-FR" sz="1100" b="1" spc="-1" dirty="0" err="1">
                  <a:solidFill>
                    <a:srgbClr val="FFFFFF"/>
                  </a:solidFill>
                  <a:latin typeface="+mj-lt"/>
                  <a:ea typeface="DejaVu Sans"/>
                </a:rPr>
                <a:t>Predictive</a:t>
              </a:r>
              <a:endParaRPr lang="fr-FR" sz="1100" b="1" spc="-1" dirty="0">
                <a:latin typeface="+mj-lt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100" b="1" spc="-1" dirty="0">
                  <a:solidFill>
                    <a:srgbClr val="FFFFFF"/>
                  </a:solidFill>
                  <a:latin typeface="+mj-lt"/>
                  <a:ea typeface="DejaVu Sans"/>
                </a:rPr>
                <a:t>model</a:t>
              </a:r>
              <a:endParaRPr lang="fr-FR" sz="1100" b="1" spc="-1" dirty="0">
                <a:latin typeface="+mj-lt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7341934" y="2780928"/>
            <a:ext cx="1478538" cy="910850"/>
            <a:chOff x="7020272" y="2806182"/>
            <a:chExt cx="1478538" cy="910850"/>
          </a:xfrm>
        </p:grpSpPr>
        <p:sp>
          <p:nvSpPr>
            <p:cNvPr id="69" name="CustomShape 39">
              <a:extLst>
                <a:ext uri="{FF2B5EF4-FFF2-40B4-BE49-F238E27FC236}">
                  <a16:creationId xmlns="" xmlns:a16="http://schemas.microsoft.com/office/drawing/2014/main" id="{D4B1ADBE-E8CE-464A-BBB6-5672E706001F}"/>
                </a:ext>
              </a:extLst>
            </p:cNvPr>
            <p:cNvSpPr/>
            <p:nvPr/>
          </p:nvSpPr>
          <p:spPr>
            <a:xfrm>
              <a:off x="7256276" y="2806182"/>
              <a:ext cx="946857" cy="910850"/>
            </a:xfrm>
            <a:prstGeom prst="gear9">
              <a:avLst>
                <a:gd name="adj1" fmla="val 10000"/>
                <a:gd name="adj2" fmla="val 1763"/>
              </a:avLst>
            </a:prstGeom>
            <a:solidFill>
              <a:srgbClr val="AB4747"/>
            </a:solidFill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70" name="Rectangle 69"/>
            <p:cNvSpPr/>
            <p:nvPr/>
          </p:nvSpPr>
          <p:spPr>
            <a:xfrm>
              <a:off x="7020272" y="2972852"/>
              <a:ext cx="147853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100" b="1" spc="-1" dirty="0" smtClean="0">
                  <a:solidFill>
                    <a:srgbClr val="FFFFFF"/>
                  </a:solidFill>
                  <a:latin typeface="+mj-lt"/>
                  <a:ea typeface="DejaVu Sans"/>
                </a:rPr>
                <a:t>Activity </a:t>
              </a:r>
              <a:endParaRPr lang="fr-FR" sz="1100" b="1" spc="-1" dirty="0">
                <a:solidFill>
                  <a:srgbClr val="FFFFFF"/>
                </a:solidFill>
                <a:latin typeface="+mj-lt"/>
                <a:ea typeface="DejaVu Sans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100" b="1" spc="-1" dirty="0" err="1">
                  <a:solidFill>
                    <a:srgbClr val="FFFFFF"/>
                  </a:solidFill>
                  <a:latin typeface="+mj-lt"/>
                  <a:ea typeface="DejaVu Sans"/>
                </a:rPr>
                <a:t>Predictive</a:t>
              </a:r>
              <a:endParaRPr lang="fr-FR" sz="1100" b="1" spc="-1" dirty="0">
                <a:latin typeface="+mj-lt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100" b="1" spc="-1" dirty="0" err="1" smtClean="0">
                  <a:solidFill>
                    <a:srgbClr val="FFFFFF"/>
                  </a:solidFill>
                  <a:latin typeface="+mj-lt"/>
                  <a:ea typeface="DejaVu Sans"/>
                </a:rPr>
                <a:t>models</a:t>
              </a:r>
              <a:endParaRPr lang="fr-FR" sz="1100" b="1" spc="-1" dirty="0">
                <a:latin typeface="+mj-lt"/>
              </a:endParaRPr>
            </a:p>
          </p:txBody>
        </p:sp>
      </p:grpSp>
      <p:cxnSp>
        <p:nvCxnSpPr>
          <p:cNvPr id="15" name="Connecteur en angle 14"/>
          <p:cNvCxnSpPr/>
          <p:nvPr/>
        </p:nvCxnSpPr>
        <p:spPr>
          <a:xfrm rot="5400000">
            <a:off x="7038488" y="2474920"/>
            <a:ext cx="1692000" cy="2160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63" idx="3"/>
          </p:cNvCxnSpPr>
          <p:nvPr/>
        </p:nvCxnSpPr>
        <p:spPr>
          <a:xfrm flipV="1">
            <a:off x="7524328" y="2708920"/>
            <a:ext cx="1440000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7" name="Connecteur droit avec flèche 136"/>
          <p:cNvCxnSpPr/>
          <p:nvPr/>
        </p:nvCxnSpPr>
        <p:spPr>
          <a:xfrm>
            <a:off x="323528" y="2708920"/>
            <a:ext cx="108012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8" name="CustomShape 36"/>
          <p:cNvSpPr/>
          <p:nvPr/>
        </p:nvSpPr>
        <p:spPr>
          <a:xfrm>
            <a:off x="280492" y="2781453"/>
            <a:ext cx="1021096" cy="551857"/>
          </a:xfrm>
          <a:prstGeom prst="flowChartMagneticDisk">
            <a:avLst/>
          </a:prstGeom>
          <a:solidFill>
            <a:srgbClr val="AB4747"/>
          </a:solidFill>
          <a:ln>
            <a:solidFill>
              <a:srgbClr val="8537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200" b="0" strike="noStrike" spc="-1" dirty="0" smtClean="0">
                <a:solidFill>
                  <a:srgbClr val="FFFFFF"/>
                </a:solidFill>
                <a:latin typeface="+mj-lt"/>
                <a:ea typeface="DejaVu Sans"/>
              </a:rPr>
              <a:t> </a:t>
            </a:r>
            <a:r>
              <a:rPr lang="fr-FR" sz="1200" b="0" strike="noStrike" spc="-1" dirty="0" err="1" smtClean="0">
                <a:solidFill>
                  <a:srgbClr val="FFFFFF"/>
                </a:solidFill>
                <a:latin typeface="+mj-lt"/>
                <a:ea typeface="DejaVu Sans"/>
              </a:rPr>
              <a:t>Unlabeled</a:t>
            </a:r>
            <a:r>
              <a:rPr lang="fr-FR" sz="1200" b="0" strike="noStrike" spc="-1" dirty="0" smtClean="0">
                <a:solidFill>
                  <a:srgbClr val="FFFFFF"/>
                </a:solidFill>
                <a:latin typeface="+mj-lt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data</a:t>
            </a:r>
            <a:endParaRPr lang="fr-FR" sz="1200" b="0" strike="noStrike" spc="-1" dirty="0">
              <a:latin typeface="+mj-lt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5589670" y="4149080"/>
            <a:ext cx="1214578" cy="1080120"/>
            <a:chOff x="5589670" y="4149080"/>
            <a:chExt cx="1214578" cy="1080120"/>
          </a:xfrm>
        </p:grpSpPr>
        <p:sp>
          <p:nvSpPr>
            <p:cNvPr id="88" name="CustomShape 15">
              <a:extLst>
                <a:ext uri="{FF2B5EF4-FFF2-40B4-BE49-F238E27FC236}">
                  <a16:creationId xmlns="" xmlns:a16="http://schemas.microsoft.com/office/drawing/2014/main" id="{DEFF4AB9-9617-47EA-B442-12AAE5866A45}"/>
                </a:ext>
              </a:extLst>
            </p:cNvPr>
            <p:cNvSpPr/>
            <p:nvPr/>
          </p:nvSpPr>
          <p:spPr>
            <a:xfrm>
              <a:off x="5589670" y="4149080"/>
              <a:ext cx="1214578" cy="108012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fr-FR" sz="1400" b="1" dirty="0" smtClean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48643" y="4509120"/>
              <a:ext cx="10599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 err="1"/>
                <a:t>Prediction</a:t>
              </a:r>
              <a:endParaRPr lang="fr-FR" sz="1400" b="1" dirty="0"/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107505" y="5445224"/>
            <a:ext cx="892899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Step1: Activity and </a:t>
            </a:r>
            <a:r>
              <a:rPr lang="fr-FR" b="1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Process</a:t>
            </a:r>
            <a:r>
              <a:rPr lang="fr-FR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Labels </a:t>
            </a:r>
            <a:r>
              <a:rPr lang="fr-FR" b="1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Generation</a:t>
            </a:r>
            <a:r>
              <a:rPr lang="fr-FR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</a:t>
            </a:r>
            <a:endParaRPr lang="fr-FR" b="1" spc="-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141" name="Connecteur droit avec flèche 140"/>
          <p:cNvCxnSpPr/>
          <p:nvPr/>
        </p:nvCxnSpPr>
        <p:spPr>
          <a:xfrm flipH="1" flipV="1">
            <a:off x="6804248" y="5085184"/>
            <a:ext cx="9360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CustomShape 36"/>
          <p:cNvSpPr/>
          <p:nvPr/>
        </p:nvSpPr>
        <p:spPr>
          <a:xfrm>
            <a:off x="7884368" y="4797152"/>
            <a:ext cx="1021096" cy="551857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200" b="0" strike="noStrike" spc="-1" dirty="0" smtClean="0">
                <a:solidFill>
                  <a:srgbClr val="FFFFFF"/>
                </a:solidFill>
                <a:latin typeface="+mj-lt"/>
                <a:ea typeface="DejaVu Sans"/>
              </a:rPr>
              <a:t> </a:t>
            </a:r>
            <a:r>
              <a:rPr lang="fr-FR" sz="1200" b="0" strike="noStrike" spc="-1" dirty="0" err="1" smtClean="0">
                <a:solidFill>
                  <a:srgbClr val="FFFFFF"/>
                </a:solidFill>
                <a:latin typeface="+mj-lt"/>
                <a:ea typeface="DejaVu Sans"/>
              </a:rPr>
              <a:t>Unlabeled</a:t>
            </a:r>
            <a:r>
              <a:rPr lang="fr-FR" sz="1200" b="0" strike="noStrike" spc="-1" dirty="0" smtClean="0">
                <a:solidFill>
                  <a:srgbClr val="FFFFFF"/>
                </a:solidFill>
                <a:latin typeface="+mj-lt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data</a:t>
            </a:r>
            <a:endParaRPr lang="fr-FR" sz="1200" b="0" strike="noStrike" spc="-1" dirty="0">
              <a:latin typeface="+mj-lt"/>
            </a:endParaRPr>
          </a:p>
        </p:txBody>
      </p:sp>
      <p:cxnSp>
        <p:nvCxnSpPr>
          <p:cNvPr id="37" name="Connecteur droit avec flèche 140"/>
          <p:cNvCxnSpPr/>
          <p:nvPr/>
        </p:nvCxnSpPr>
        <p:spPr>
          <a:xfrm flipH="1" flipV="1">
            <a:off x="4572104" y="4725143"/>
            <a:ext cx="9360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CustomShape 36"/>
          <p:cNvSpPr/>
          <p:nvPr/>
        </p:nvSpPr>
        <p:spPr>
          <a:xfrm>
            <a:off x="3478896" y="4399250"/>
            <a:ext cx="1021096" cy="541918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200" b="0" strike="noStrike" spc="-1" dirty="0" err="1">
                <a:solidFill>
                  <a:srgbClr val="FFFFFF"/>
                </a:solidFill>
                <a:latin typeface="+mj-lt"/>
                <a:ea typeface="DejaVu Sans"/>
              </a:rPr>
              <a:t>Labeled</a:t>
            </a:r>
            <a:r>
              <a:rPr lang="fr-FR" sz="12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 data</a:t>
            </a:r>
            <a:endParaRPr lang="fr-FR" sz="1200" b="0" strike="noStrike" spc="-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77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0424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123728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1FE1-9A54-4F3F-9FE2-CFB34752D745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4465407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123728" y="0"/>
            <a:ext cx="2338841" cy="54868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7504" y="620688"/>
            <a:ext cx="8774542" cy="5636254"/>
            <a:chOff x="56628" y="836713"/>
            <a:chExt cx="8774542" cy="5636254"/>
          </a:xfrm>
        </p:grpSpPr>
        <p:grpSp>
          <p:nvGrpSpPr>
            <p:cNvPr id="4" name="Group 3"/>
            <p:cNvGrpSpPr/>
            <p:nvPr/>
          </p:nvGrpSpPr>
          <p:grpSpPr>
            <a:xfrm>
              <a:off x="56628" y="836713"/>
              <a:ext cx="8774542" cy="5636254"/>
              <a:chOff x="261954" y="-2329"/>
              <a:chExt cx="8774542" cy="563625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1954" y="448367"/>
                <a:ext cx="8702535" cy="4715517"/>
                <a:chOff x="-64226" y="3019043"/>
                <a:chExt cx="8702535" cy="4715517"/>
              </a:xfrm>
            </p:grpSpPr>
            <p:sp>
              <p:nvSpPr>
                <p:cNvPr id="72" name="CustomShape 2"/>
                <p:cNvSpPr/>
                <p:nvPr/>
              </p:nvSpPr>
              <p:spPr>
                <a:xfrm>
                  <a:off x="1281935" y="3019043"/>
                  <a:ext cx="947661" cy="773440"/>
                </a:xfrm>
                <a:prstGeom prst="flowChartMagneticDisk">
                  <a:avLst/>
                </a:prstGeom>
                <a:solidFill>
                  <a:srgbClr val="AB4747"/>
                </a:solidFill>
                <a:ln>
                  <a:solidFill>
                    <a:srgbClr val="853737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fr-FR" sz="1100" b="1" strike="noStrike" spc="-1" dirty="0">
                      <a:solidFill>
                        <a:srgbClr val="FFFFFF"/>
                      </a:solidFill>
                      <a:latin typeface="+mj-lt"/>
                      <a:ea typeface="DejaVu Sans"/>
                    </a:rPr>
                    <a:t>New batch of emails</a:t>
                  </a:r>
                  <a:endParaRPr lang="fr-FR" sz="1100" b="1" strike="noStrike" spc="-1" dirty="0">
                    <a:latin typeface="+mj-lt"/>
                  </a:endParaRPr>
                </a:p>
              </p:txBody>
            </p:sp>
            <p:sp>
              <p:nvSpPr>
                <p:cNvPr id="92" name="CustomShape 4"/>
                <p:cNvSpPr/>
                <p:nvPr/>
              </p:nvSpPr>
              <p:spPr>
                <a:xfrm>
                  <a:off x="-64226" y="3360435"/>
                  <a:ext cx="1501734" cy="3855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/>
                <a:lstStyle/>
                <a:p>
                  <a:pPr>
                    <a:lnSpc>
                      <a:spcPct val="100000"/>
                    </a:lnSpc>
                  </a:pPr>
                  <a:r>
                    <a:rPr lang="fr-FR" sz="1200" b="1" strike="noStrike" spc="-1" dirty="0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……….Email3, </a:t>
                  </a:r>
                </a:p>
                <a:p>
                  <a:pPr>
                    <a:lnSpc>
                      <a:spcPct val="100000"/>
                    </a:lnSpc>
                  </a:pPr>
                  <a:r>
                    <a:rPr lang="fr-FR" sz="1200" b="1" strike="noStrike" spc="-1" dirty="0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Email2, Email1</a:t>
                  </a:r>
                  <a:endParaRPr lang="fr-FR" sz="1200" b="1" strike="noStrike" spc="-1" dirty="0">
                    <a:latin typeface="Arial"/>
                  </a:endParaRPr>
                </a:p>
              </p:txBody>
            </p:sp>
            <p:sp>
              <p:nvSpPr>
                <p:cNvPr id="104" name="CustomShape 16"/>
                <p:cNvSpPr/>
                <p:nvPr/>
              </p:nvSpPr>
              <p:spPr>
                <a:xfrm>
                  <a:off x="3059832" y="3604895"/>
                  <a:ext cx="2657914" cy="58197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/>
                <a:lstStyle/>
                <a:p>
                  <a:pPr algn="ctr">
                    <a:lnSpc>
                      <a:spcPct val="100000"/>
                    </a:lnSpc>
                  </a:pPr>
                  <a:endParaRPr lang="fr-FR" sz="1800" b="0" strike="noStrike" spc="-1" dirty="0"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</a:pPr>
                  <a:endParaRPr lang="fr-FR" sz="1800" b="0" strike="noStrike" spc="-1" dirty="0">
                    <a:latin typeface="Arial"/>
                  </a:endParaRPr>
                </a:p>
              </p:txBody>
            </p:sp>
            <p:sp>
              <p:nvSpPr>
                <p:cNvPr id="77" name="CustomShape 2"/>
                <p:cNvSpPr/>
                <p:nvPr/>
              </p:nvSpPr>
              <p:spPr>
                <a:xfrm>
                  <a:off x="6006202" y="6583725"/>
                  <a:ext cx="2632107" cy="1150835"/>
                </a:xfrm>
                <a:prstGeom prst="flowChartMagneticDisk">
                  <a:avLst/>
                </a:prstGeom>
                <a:solidFill>
                  <a:srgbClr val="AB4747"/>
                </a:solidFill>
                <a:ln>
                  <a:solidFill>
                    <a:srgbClr val="853737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fr-FR" sz="1200" b="1" strike="noStrike" spc="-1" dirty="0">
                      <a:solidFill>
                        <a:srgbClr val="FFFFFF"/>
                      </a:solidFill>
                      <a:latin typeface="+mj-lt"/>
                      <a:ea typeface="DejaVu Sans"/>
                    </a:rPr>
                    <a:t>All </a:t>
                  </a:r>
                  <a:r>
                    <a:rPr lang="fr-FR" sz="1200" b="1" spc="-1" dirty="0">
                      <a:solidFill>
                        <a:srgbClr val="FFFFFF"/>
                      </a:solidFill>
                      <a:latin typeface="+mj-lt"/>
                      <a:ea typeface="DejaVu Sans"/>
                    </a:rPr>
                    <a:t> </a:t>
                  </a:r>
                  <a:r>
                    <a:rPr lang="fr-FR" sz="1200" b="1" spc="-1" dirty="0" err="1">
                      <a:solidFill>
                        <a:srgbClr val="FFFFFF"/>
                      </a:solidFill>
                      <a:latin typeface="+mj-lt"/>
                      <a:ea typeface="DejaVu Sans"/>
                    </a:rPr>
                    <a:t>existing</a:t>
                  </a:r>
                  <a:r>
                    <a:rPr lang="fr-FR" sz="1200" b="1" spc="-1" dirty="0">
                      <a:solidFill>
                        <a:srgbClr val="FFFFFF"/>
                      </a:solidFill>
                      <a:latin typeface="+mj-lt"/>
                      <a:ea typeface="DejaVu Sans"/>
                    </a:rPr>
                    <a:t> emails (</a:t>
                  </a:r>
                  <a:r>
                    <a:rPr lang="fr-FR" sz="1200" b="1" spc="-1" dirty="0" err="1">
                      <a:solidFill>
                        <a:srgbClr val="FFFFFF"/>
                      </a:solidFill>
                      <a:latin typeface="+mj-lt"/>
                      <a:ea typeface="DejaVu Sans"/>
                    </a:rPr>
                    <a:t>annotated</a:t>
                  </a:r>
                  <a:r>
                    <a:rPr lang="fr-FR" sz="1200" b="1" spc="-1" dirty="0">
                      <a:solidFill>
                        <a:srgbClr val="FFFFFF"/>
                      </a:solidFill>
                      <a:latin typeface="+mj-lt"/>
                      <a:ea typeface="DejaVu Sans"/>
                    </a:rPr>
                    <a:t> and </a:t>
                  </a:r>
                  <a:r>
                    <a:rPr lang="fr-FR" sz="1200" b="1" spc="-1" dirty="0" err="1">
                      <a:solidFill>
                        <a:srgbClr val="FFFFFF"/>
                      </a:solidFill>
                      <a:latin typeface="+mj-lt"/>
                      <a:ea typeface="DejaVu Sans"/>
                    </a:rPr>
                    <a:t>preprocessed</a:t>
                  </a:r>
                  <a:r>
                    <a:rPr lang="fr-FR" sz="1200" b="1" spc="-1" dirty="0">
                      <a:solidFill>
                        <a:srgbClr val="FFFFFF"/>
                      </a:solidFill>
                      <a:latin typeface="+mj-lt"/>
                      <a:ea typeface="DejaVu Sans"/>
                    </a:rPr>
                    <a:t>)</a:t>
                  </a:r>
                  <a:endParaRPr lang="fr-FR" sz="1200" b="1" strike="noStrike" spc="-1" dirty="0">
                    <a:latin typeface="+mj-lt"/>
                  </a:endParaRPr>
                </a:p>
              </p:txBody>
            </p:sp>
          </p:grpSp>
          <p:sp>
            <p:nvSpPr>
              <p:cNvPr id="3" name="Rectangle 2"/>
              <p:cNvSpPr/>
              <p:nvPr/>
            </p:nvSpPr>
            <p:spPr>
              <a:xfrm>
                <a:off x="312832" y="-2329"/>
                <a:ext cx="8723664" cy="5636254"/>
              </a:xfrm>
              <a:prstGeom prst="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Rectangle 95"/>
            <p:cNvSpPr/>
            <p:nvPr/>
          </p:nvSpPr>
          <p:spPr>
            <a:xfrm>
              <a:off x="107506" y="6103635"/>
              <a:ext cx="8723664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b="1" spc="-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DejaVu Sans"/>
                </a:rPr>
                <a:t>Mini-</a:t>
              </a:r>
              <a:r>
                <a:rPr lang="fr-FR" b="1" spc="-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DejaVu Sans"/>
                </a:rPr>
                <a:t>Batching</a:t>
              </a:r>
              <a:r>
                <a:rPr lang="fr-FR" b="1" spc="-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DejaVu Sans"/>
                </a:rPr>
                <a:t> </a:t>
              </a:r>
              <a:r>
                <a:rPr lang="fr-FR" b="1" spc="-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DejaVu Sans"/>
                </a:rPr>
                <a:t>learning</a:t>
              </a:r>
              <a:r>
                <a:rPr lang="fr-FR" b="1" spc="-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DejaVu Sans"/>
                </a:rPr>
                <a:t> </a:t>
              </a:r>
              <a:r>
                <a:rPr lang="fr-FR" b="1" spc="-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DejaVu Sans"/>
                </a:rPr>
                <a:t>approach</a:t>
              </a:r>
              <a:endParaRPr lang="fr-FR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3169" y="2636911"/>
            <a:ext cx="2958608" cy="2808313"/>
            <a:chOff x="3241996" y="3553852"/>
            <a:chExt cx="2194100" cy="2256483"/>
          </a:xfrm>
        </p:grpSpPr>
        <p:sp>
          <p:nvSpPr>
            <p:cNvPr id="98" name="CustomShape 15"/>
            <p:cNvSpPr/>
            <p:nvPr/>
          </p:nvSpPr>
          <p:spPr>
            <a:xfrm>
              <a:off x="3241996" y="3585059"/>
              <a:ext cx="2186526" cy="2225276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99" name="TextBox 98"/>
            <p:cNvSpPr txBox="1"/>
            <p:nvPr/>
          </p:nvSpPr>
          <p:spPr>
            <a:xfrm>
              <a:off x="3275856" y="3553852"/>
              <a:ext cx="2160240" cy="468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/>
                <a:t>Preprocessing</a:t>
              </a:r>
              <a:r>
                <a:rPr lang="fr-FR" sz="1400" b="1" dirty="0"/>
                <a:t> and </a:t>
              </a:r>
              <a:r>
                <a:rPr lang="fr-FR" sz="1400" b="1" dirty="0" err="1"/>
                <a:t>selecting</a:t>
              </a:r>
              <a:r>
                <a:rPr lang="fr-FR" sz="1400" b="1" dirty="0"/>
                <a:t> </a:t>
              </a:r>
              <a:r>
                <a:rPr lang="fr-FR" sz="1400" b="1" dirty="0" err="1"/>
                <a:t>features</a:t>
              </a:r>
              <a:endParaRPr lang="en-US" sz="1400" b="1" dirty="0"/>
            </a:p>
          </p:txBody>
        </p:sp>
      </p:grpSp>
      <p:sp>
        <p:nvSpPr>
          <p:cNvPr id="47" name="CustomShape 19"/>
          <p:cNvSpPr/>
          <p:nvPr/>
        </p:nvSpPr>
        <p:spPr>
          <a:xfrm>
            <a:off x="1897270" y="1916832"/>
            <a:ext cx="360" cy="68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sp>
      <p:sp>
        <p:nvSpPr>
          <p:cNvPr id="50" name="CustomShape 19"/>
          <p:cNvSpPr/>
          <p:nvPr/>
        </p:nvSpPr>
        <p:spPr>
          <a:xfrm rot="16200000">
            <a:off x="817034" y="836596"/>
            <a:ext cx="360" cy="115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sp>
      <p:grpSp>
        <p:nvGrpSpPr>
          <p:cNvPr id="48" name="Groupe 47"/>
          <p:cNvGrpSpPr/>
          <p:nvPr/>
        </p:nvGrpSpPr>
        <p:grpSpPr>
          <a:xfrm>
            <a:off x="6321948" y="2780928"/>
            <a:ext cx="1515906" cy="788863"/>
            <a:chOff x="616824" y="2304163"/>
            <a:chExt cx="1515906" cy="788863"/>
          </a:xfrm>
        </p:grpSpPr>
        <p:sp>
          <p:nvSpPr>
            <p:cNvPr id="49" name="CustomShape 15">
              <a:extLst>
                <a:ext uri="{FF2B5EF4-FFF2-40B4-BE49-F238E27FC236}">
                  <a16:creationId xmlns="" xmlns:a16="http://schemas.microsoft.com/office/drawing/2014/main" id="{DEFF4AB9-9617-47EA-B442-12AAE5866A45}"/>
                </a:ext>
              </a:extLst>
            </p:cNvPr>
            <p:cNvSpPr/>
            <p:nvPr/>
          </p:nvSpPr>
          <p:spPr>
            <a:xfrm>
              <a:off x="616824" y="2304163"/>
              <a:ext cx="1515906" cy="78886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fr-FR" sz="1200" b="1" dirty="0" err="1" smtClean="0"/>
                <a:t>Manual</a:t>
              </a:r>
              <a:r>
                <a:rPr lang="fr-FR" sz="1200" b="1" dirty="0" smtClean="0"/>
                <a:t> correction</a:t>
              </a:r>
            </a:p>
            <a:p>
              <a:pPr algn="ctr"/>
              <a:endParaRPr lang="fr-FR" sz="1200" b="1" dirty="0"/>
            </a:p>
          </p:txBody>
        </p:sp>
        <p:pic>
          <p:nvPicPr>
            <p:cNvPr id="51" name="Picture 98">
              <a:extLst>
                <a:ext uri="{FF2B5EF4-FFF2-40B4-BE49-F238E27FC236}">
                  <a16:creationId xmlns="" xmlns:a16="http://schemas.microsoft.com/office/drawing/2014/main" id="{8021EE60-0901-47B8-B073-AC4CBB0D9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80602" y="2516962"/>
              <a:ext cx="649253" cy="490306"/>
            </a:xfrm>
            <a:prstGeom prst="rect">
              <a:avLst/>
            </a:prstGeom>
          </p:spPr>
        </p:pic>
      </p:grpSp>
      <p:sp>
        <p:nvSpPr>
          <p:cNvPr id="55" name="TextBox 105"/>
          <p:cNvSpPr txBox="1"/>
          <p:nvPr/>
        </p:nvSpPr>
        <p:spPr>
          <a:xfrm>
            <a:off x="361076" y="3212976"/>
            <a:ext cx="2792579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lnSpc>
                <a:spcPct val="100000"/>
              </a:lnSpc>
              <a:buFontTx/>
              <a:buChar char="-"/>
            </a:pPr>
            <a:r>
              <a:rPr lang="fr-FR" sz="1100" b="1" spc="-1" dirty="0" err="1" smtClean="0">
                <a:solidFill>
                  <a:srgbClr val="000000"/>
                </a:solidFill>
                <a:ea typeface="DejaVu Sans"/>
              </a:rPr>
              <a:t>Detect</a:t>
            </a:r>
            <a:r>
              <a:rPr lang="fr-FR" sz="1100" b="1" spc="-1" dirty="0" smtClean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z="1100" b="1" spc="-1" dirty="0">
                <a:solidFill>
                  <a:srgbClr val="000000"/>
                </a:solidFill>
                <a:ea typeface="DejaVu Sans"/>
              </a:rPr>
              <a:t>and Replace </a:t>
            </a:r>
            <a:r>
              <a:rPr lang="fr-FR" sz="1100" b="1" spc="-1" dirty="0" err="1">
                <a:solidFill>
                  <a:srgbClr val="000000"/>
                </a:solidFill>
                <a:ea typeface="DejaVu Sans"/>
              </a:rPr>
              <a:t>Particular</a:t>
            </a:r>
            <a:r>
              <a:rPr lang="fr-FR" sz="1100" b="1" spc="-1" dirty="0">
                <a:solidFill>
                  <a:srgbClr val="000000"/>
                </a:solidFill>
                <a:ea typeface="DejaVu Sans"/>
              </a:rPr>
              <a:t> Expressions by a tag</a:t>
            </a:r>
          </a:p>
          <a:p>
            <a:pPr marL="171450" indent="-171450">
              <a:buFontTx/>
              <a:buChar char="-"/>
            </a:pPr>
            <a:r>
              <a:rPr lang="fr-FR" sz="1100" b="1" spc="-1" dirty="0" err="1">
                <a:solidFill>
                  <a:srgbClr val="000000"/>
                </a:solidFill>
                <a:latin typeface="Helvetica 75 Bold"/>
                <a:ea typeface="DejaVu Sans"/>
              </a:rPr>
              <a:t>Remove</a:t>
            </a:r>
            <a:r>
              <a:rPr lang="fr-FR" sz="1100" b="1" spc="-1" dirty="0">
                <a:solidFill>
                  <a:srgbClr val="000000"/>
                </a:solidFill>
                <a:latin typeface="Helvetica 75 Bold"/>
                <a:ea typeface="DejaVu Sans"/>
              </a:rPr>
              <a:t> stop </a:t>
            </a:r>
            <a:r>
              <a:rPr lang="fr-FR" sz="1100" b="1" spc="-1" dirty="0" err="1">
                <a:solidFill>
                  <a:srgbClr val="000000"/>
                </a:solidFill>
                <a:latin typeface="Helvetica 75 Bold"/>
                <a:ea typeface="DejaVu Sans"/>
              </a:rPr>
              <a:t>words</a:t>
            </a:r>
            <a:r>
              <a:rPr lang="fr-FR" sz="1100" b="1" spc="-1" dirty="0">
                <a:solidFill>
                  <a:srgbClr val="000000"/>
                </a:solidFill>
                <a:latin typeface="Helvetica 75 Bold"/>
                <a:ea typeface="DejaVu Sans"/>
              </a:rPr>
              <a:t> and </a:t>
            </a:r>
            <a:r>
              <a:rPr lang="fr-FR" sz="1100" b="1" spc="-1" dirty="0" err="1">
                <a:solidFill>
                  <a:srgbClr val="000000"/>
                </a:solidFill>
                <a:latin typeface="Helvetica 75 Bold"/>
                <a:ea typeface="DejaVu Sans"/>
              </a:rPr>
              <a:t>person</a:t>
            </a:r>
            <a:r>
              <a:rPr lang="fr-FR" sz="1100" b="1" spc="-1" dirty="0">
                <a:solidFill>
                  <a:srgbClr val="000000"/>
                </a:solidFill>
                <a:latin typeface="Helvetica 75 Bold"/>
                <a:ea typeface="DejaVu Sans"/>
              </a:rPr>
              <a:t> </a:t>
            </a:r>
            <a:r>
              <a:rPr lang="fr-FR" sz="1100" b="1" spc="-1" dirty="0" err="1">
                <a:solidFill>
                  <a:srgbClr val="000000"/>
                </a:solidFill>
                <a:latin typeface="Helvetica 75 Bold"/>
                <a:ea typeface="DejaVu Sans"/>
              </a:rPr>
              <a:t>Names</a:t>
            </a:r>
            <a:endParaRPr lang="fr-FR" sz="1100" b="1" spc="-1" dirty="0">
              <a:solidFill>
                <a:srgbClr val="000000"/>
              </a:solidFill>
              <a:latin typeface="Helvetica 75 Bold"/>
              <a:ea typeface="DejaVu Sans"/>
            </a:endParaRPr>
          </a:p>
          <a:p>
            <a:pPr marL="171450" indent="-171450">
              <a:buFontTx/>
              <a:buChar char="-"/>
            </a:pPr>
            <a:r>
              <a:rPr lang="fr-FR" sz="1100" b="1" spc="-1" dirty="0" err="1">
                <a:solidFill>
                  <a:srgbClr val="000000"/>
                </a:solidFill>
                <a:latin typeface="Helvetica 75 Bold"/>
                <a:ea typeface="DejaVu Sans"/>
              </a:rPr>
              <a:t>Lemmatize</a:t>
            </a:r>
            <a:r>
              <a:rPr lang="fr-FR" sz="1100" b="1" spc="-1" dirty="0">
                <a:solidFill>
                  <a:srgbClr val="000000"/>
                </a:solidFill>
                <a:latin typeface="Helvetica 75 Bold"/>
                <a:ea typeface="DejaVu Sans"/>
              </a:rPr>
              <a:t> </a:t>
            </a:r>
            <a:r>
              <a:rPr lang="fr-FR" sz="1100" b="1" spc="-1" dirty="0" err="1">
                <a:solidFill>
                  <a:srgbClr val="000000"/>
                </a:solidFill>
                <a:latin typeface="Helvetica 75 Bold"/>
                <a:ea typeface="DejaVu Sans"/>
              </a:rPr>
              <a:t>terms</a:t>
            </a:r>
            <a:endParaRPr lang="fr-FR" sz="1100" b="1" spc="-1" dirty="0">
              <a:solidFill>
                <a:srgbClr val="000000"/>
              </a:solidFill>
              <a:latin typeface="Helvetica 75 Bold"/>
              <a:ea typeface="DejaVu Sans"/>
            </a:endParaRPr>
          </a:p>
          <a:p>
            <a:pPr marL="171450" indent="-171450">
              <a:buFontTx/>
              <a:buChar char="-"/>
            </a:pPr>
            <a:r>
              <a:rPr lang="fr-FR" sz="1100" b="1" spc="-1" dirty="0" err="1">
                <a:solidFill>
                  <a:srgbClr val="000000"/>
                </a:solidFill>
                <a:latin typeface="Helvetica 75 Bold"/>
                <a:ea typeface="DejaVu Sans"/>
              </a:rPr>
              <a:t>Generate</a:t>
            </a:r>
            <a:r>
              <a:rPr lang="fr-FR" sz="1100" b="1" spc="-1" dirty="0">
                <a:solidFill>
                  <a:srgbClr val="000000"/>
                </a:solidFill>
                <a:latin typeface="Helvetica 75 Bold"/>
                <a:ea typeface="DejaVu Sans"/>
              </a:rPr>
              <a:t> 1gram, 2gram </a:t>
            </a:r>
            <a:r>
              <a:rPr lang="fr-FR" sz="1100" b="1" spc="-1" dirty="0" err="1">
                <a:solidFill>
                  <a:srgbClr val="000000"/>
                </a:solidFill>
                <a:latin typeface="Helvetica 75 Bold"/>
                <a:ea typeface="DejaVu Sans"/>
              </a:rPr>
              <a:t>vocabulary</a:t>
            </a:r>
            <a:endParaRPr lang="fr-FR" sz="1100" b="1" spc="-1" dirty="0">
              <a:solidFill>
                <a:srgbClr val="000000"/>
              </a:solidFill>
              <a:latin typeface="Helvetica 75 Bold"/>
              <a:ea typeface="DejaVu Sans"/>
            </a:endParaRPr>
          </a:p>
          <a:p>
            <a:pPr marL="171450" indent="-171450">
              <a:buFontTx/>
              <a:buChar char="-"/>
            </a:pPr>
            <a:r>
              <a:rPr lang="fr-FR" sz="1100" b="1" spc="-1" dirty="0">
                <a:solidFill>
                  <a:srgbClr val="000000"/>
                </a:solidFill>
                <a:latin typeface="Helvetica 75 Bold"/>
                <a:ea typeface="DejaVu Sans"/>
              </a:rPr>
              <a:t>Update </a:t>
            </a:r>
            <a:r>
              <a:rPr lang="fr-FR" sz="1100" b="1" spc="-1" dirty="0" err="1">
                <a:solidFill>
                  <a:srgbClr val="000000"/>
                </a:solidFill>
                <a:latin typeface="Helvetica 75 Bold"/>
                <a:ea typeface="DejaVu Sans"/>
              </a:rPr>
              <a:t>word</a:t>
            </a:r>
            <a:r>
              <a:rPr lang="fr-FR" sz="1100" b="1" spc="-1" dirty="0">
                <a:solidFill>
                  <a:srgbClr val="000000"/>
                </a:solidFill>
                <a:latin typeface="Helvetica 75 Bold"/>
                <a:ea typeface="DejaVu Sans"/>
              </a:rPr>
              <a:t> </a:t>
            </a:r>
            <a:r>
              <a:rPr lang="fr-FR" sz="1100" b="1" spc="-1" dirty="0" err="1">
                <a:solidFill>
                  <a:srgbClr val="000000"/>
                </a:solidFill>
                <a:latin typeface="Helvetica 75 Bold"/>
                <a:ea typeface="DejaVu Sans"/>
              </a:rPr>
              <a:t>counters</a:t>
            </a:r>
            <a:r>
              <a:rPr lang="fr-FR" sz="1100" b="1" spc="-1" dirty="0">
                <a:solidFill>
                  <a:srgbClr val="000000"/>
                </a:solidFill>
                <a:latin typeface="Helvetica 75 Bold"/>
                <a:ea typeface="DejaVu Sans"/>
              </a:rPr>
              <a:t> </a:t>
            </a:r>
            <a:r>
              <a:rPr lang="fr-FR" sz="1100" b="1" spc="-1" dirty="0" err="1">
                <a:solidFill>
                  <a:srgbClr val="000000"/>
                </a:solidFill>
                <a:latin typeface="Helvetica 75 Bold"/>
                <a:ea typeface="DejaVu Sans"/>
              </a:rPr>
              <a:t>across</a:t>
            </a:r>
            <a:r>
              <a:rPr lang="fr-FR" sz="1100" b="1" spc="-1" dirty="0">
                <a:solidFill>
                  <a:srgbClr val="000000"/>
                </a:solidFill>
                <a:latin typeface="Helvetica 75 Bold"/>
                <a:ea typeface="DejaVu Sans"/>
              </a:rPr>
              <a:t> the </a:t>
            </a:r>
            <a:r>
              <a:rPr lang="fr-FR" sz="1100" b="1" spc="-1" dirty="0" err="1">
                <a:solidFill>
                  <a:srgbClr val="000000"/>
                </a:solidFill>
                <a:latin typeface="Helvetica 75 Bold"/>
                <a:ea typeface="DejaVu Sans"/>
              </a:rPr>
              <a:t>whole</a:t>
            </a:r>
            <a:r>
              <a:rPr lang="fr-FR" sz="1100" b="1" spc="-1" dirty="0">
                <a:solidFill>
                  <a:srgbClr val="000000"/>
                </a:solidFill>
                <a:latin typeface="Helvetica 75 Bold"/>
                <a:ea typeface="DejaVu Sans"/>
              </a:rPr>
              <a:t> email </a:t>
            </a:r>
            <a:r>
              <a:rPr lang="fr-FR" sz="1100" b="1" spc="-1" dirty="0" err="1">
                <a:solidFill>
                  <a:srgbClr val="000000"/>
                </a:solidFill>
                <a:latin typeface="Helvetica 75 Bold"/>
                <a:ea typeface="DejaVu Sans"/>
              </a:rPr>
              <a:t>dataset</a:t>
            </a:r>
            <a:r>
              <a:rPr lang="fr-FR" sz="1100" b="1" spc="-1" dirty="0">
                <a:solidFill>
                  <a:srgbClr val="000000"/>
                </a:solidFill>
                <a:latin typeface="Helvetica 75 Bold"/>
                <a:ea typeface="DejaVu Sans"/>
              </a:rPr>
              <a:t> =&gt; </a:t>
            </a:r>
            <a:r>
              <a:rPr lang="fr-FR" sz="1100" b="1" spc="-1" dirty="0" err="1">
                <a:solidFill>
                  <a:srgbClr val="000000"/>
                </a:solidFill>
                <a:latin typeface="Helvetica 75 Bold"/>
                <a:ea typeface="DejaVu Sans"/>
              </a:rPr>
              <a:t>Generate</a:t>
            </a:r>
            <a:r>
              <a:rPr lang="fr-FR" sz="1100" b="1" spc="-1" dirty="0">
                <a:solidFill>
                  <a:srgbClr val="000000"/>
                </a:solidFill>
                <a:latin typeface="Helvetica 75 Bold"/>
                <a:ea typeface="DejaVu Sans"/>
              </a:rPr>
              <a:t> TFIDF Values</a:t>
            </a:r>
            <a:endParaRPr lang="fr-FR" sz="1100" b="1" spc="-1" dirty="0"/>
          </a:p>
          <a:p>
            <a:pPr marL="171450" indent="-171450">
              <a:buFontTx/>
              <a:buChar char="-"/>
            </a:pPr>
            <a:r>
              <a:rPr lang="fr-FR" sz="1100" b="1" spc="-1" dirty="0" err="1">
                <a:solidFill>
                  <a:srgbClr val="000000"/>
                </a:solidFill>
                <a:latin typeface="Helvetica 75 Bold"/>
                <a:ea typeface="DejaVu Sans"/>
              </a:rPr>
              <a:t>Generate</a:t>
            </a:r>
            <a:r>
              <a:rPr lang="fr-FR" sz="1100" b="1" spc="-1" dirty="0">
                <a:solidFill>
                  <a:srgbClr val="000000"/>
                </a:solidFill>
                <a:latin typeface="Helvetica 75 Bold"/>
                <a:ea typeface="DejaVu Sans"/>
              </a:rPr>
              <a:t> </a:t>
            </a:r>
            <a:r>
              <a:rPr lang="fr-FR" sz="1100" b="1" spc="-1" dirty="0" err="1">
                <a:solidFill>
                  <a:srgbClr val="000000"/>
                </a:solidFill>
                <a:latin typeface="Helvetica 75 Bold"/>
                <a:ea typeface="DejaVu Sans"/>
              </a:rPr>
              <a:t>Entities</a:t>
            </a:r>
            <a:r>
              <a:rPr lang="fr-FR" sz="1100" b="1" spc="-1" dirty="0">
                <a:solidFill>
                  <a:srgbClr val="000000"/>
                </a:solidFill>
                <a:latin typeface="Helvetica 75 Bold"/>
                <a:ea typeface="DejaVu Sans"/>
              </a:rPr>
              <a:t> Interaction values</a:t>
            </a:r>
          </a:p>
          <a:p>
            <a:pPr marL="171450" indent="-171450">
              <a:buFontTx/>
              <a:buChar char="-"/>
            </a:pPr>
            <a:endParaRPr lang="fr-FR" sz="1100" b="1" spc="-1" dirty="0"/>
          </a:p>
          <a:p>
            <a:endParaRPr lang="en-US" sz="1100" b="1" dirty="0"/>
          </a:p>
        </p:txBody>
      </p:sp>
      <p:grpSp>
        <p:nvGrpSpPr>
          <p:cNvPr id="58" name="Groupe 57"/>
          <p:cNvGrpSpPr/>
          <p:nvPr/>
        </p:nvGrpSpPr>
        <p:grpSpPr>
          <a:xfrm>
            <a:off x="4039254" y="4076639"/>
            <a:ext cx="1242392" cy="648505"/>
            <a:chOff x="5580513" y="4492301"/>
            <a:chExt cx="1214578" cy="921584"/>
          </a:xfrm>
        </p:grpSpPr>
        <p:sp>
          <p:nvSpPr>
            <p:cNvPr id="59" name="CustomShape 15">
              <a:extLst>
                <a:ext uri="{FF2B5EF4-FFF2-40B4-BE49-F238E27FC236}">
                  <a16:creationId xmlns="" xmlns:a16="http://schemas.microsoft.com/office/drawing/2014/main" id="{DEFF4AB9-9617-47EA-B442-12AAE5866A45}"/>
                </a:ext>
              </a:extLst>
            </p:cNvPr>
            <p:cNvSpPr/>
            <p:nvPr/>
          </p:nvSpPr>
          <p:spPr>
            <a:xfrm>
              <a:off x="5580513" y="4492301"/>
              <a:ext cx="1214578" cy="92158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fr-FR" sz="1400" b="1" dirty="0" smtClean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667006" y="4697576"/>
              <a:ext cx="10599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 err="1"/>
                <a:t>Prediction</a:t>
              </a:r>
              <a:endParaRPr lang="fr-FR" sz="1400" b="1" dirty="0"/>
            </a:p>
          </p:txBody>
        </p:sp>
      </p:grpSp>
      <p:sp>
        <p:nvSpPr>
          <p:cNvPr id="65" name="CustomShape 19"/>
          <p:cNvSpPr/>
          <p:nvPr/>
        </p:nvSpPr>
        <p:spPr>
          <a:xfrm rot="16200000">
            <a:off x="3661242" y="3969285"/>
            <a:ext cx="360" cy="7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sp>
      <p:sp>
        <p:nvSpPr>
          <p:cNvPr id="68" name="CustomShape 19"/>
          <p:cNvSpPr/>
          <p:nvPr/>
        </p:nvSpPr>
        <p:spPr>
          <a:xfrm>
            <a:off x="7081846" y="4473144"/>
            <a:ext cx="360" cy="25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sp>
      <p:sp>
        <p:nvSpPr>
          <p:cNvPr id="69" name="CustomShape 15">
            <a:extLst>
              <a:ext uri="{FF2B5EF4-FFF2-40B4-BE49-F238E27FC236}">
                <a16:creationId xmlns="" xmlns:a16="http://schemas.microsoft.com/office/drawing/2014/main" id="{DEFF4AB9-9617-47EA-B442-12AAE5866A45}"/>
              </a:ext>
            </a:extLst>
          </p:cNvPr>
          <p:cNvSpPr/>
          <p:nvPr/>
        </p:nvSpPr>
        <p:spPr>
          <a:xfrm>
            <a:off x="6177932" y="3882179"/>
            <a:ext cx="1875946" cy="55493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200" b="1" dirty="0" err="1" smtClean="0"/>
              <a:t>Adding</a:t>
            </a:r>
            <a:r>
              <a:rPr lang="fr-FR" sz="1200" b="1" dirty="0" smtClean="0"/>
              <a:t> the new batch to the </a:t>
            </a:r>
            <a:r>
              <a:rPr lang="fr-FR" sz="1200" b="1" dirty="0" err="1" smtClean="0"/>
              <a:t>whole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dataset</a:t>
            </a:r>
            <a:endParaRPr lang="fr-FR" sz="1200" b="1" dirty="0" smtClean="0"/>
          </a:p>
          <a:p>
            <a:pPr algn="ctr"/>
            <a:endParaRPr lang="fr-FR" sz="1200" b="1" dirty="0"/>
          </a:p>
        </p:txBody>
      </p:sp>
      <p:sp>
        <p:nvSpPr>
          <p:cNvPr id="70" name="CustomShape 19"/>
          <p:cNvSpPr/>
          <p:nvPr/>
        </p:nvSpPr>
        <p:spPr>
          <a:xfrm flipV="1">
            <a:off x="7081846" y="2348928"/>
            <a:ext cx="360" cy="43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sp>
      <p:sp>
        <p:nvSpPr>
          <p:cNvPr id="71" name="CustomShape 19"/>
          <p:cNvSpPr/>
          <p:nvPr/>
        </p:nvSpPr>
        <p:spPr>
          <a:xfrm>
            <a:off x="7081846" y="3609048"/>
            <a:ext cx="360" cy="25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sp>
      <p:sp>
        <p:nvSpPr>
          <p:cNvPr id="73" name="CustomShape 15">
            <a:extLst>
              <a:ext uri="{FF2B5EF4-FFF2-40B4-BE49-F238E27FC236}">
                <a16:creationId xmlns="" xmlns:a16="http://schemas.microsoft.com/office/drawing/2014/main" id="{DEFF4AB9-9617-47EA-B442-12AAE5866A45}"/>
              </a:ext>
            </a:extLst>
          </p:cNvPr>
          <p:cNvSpPr/>
          <p:nvPr/>
        </p:nvSpPr>
        <p:spPr>
          <a:xfrm>
            <a:off x="6109662" y="1992003"/>
            <a:ext cx="1908288" cy="3568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200" b="1" dirty="0" err="1" smtClean="0"/>
              <a:t>Error</a:t>
            </a:r>
            <a:r>
              <a:rPr lang="fr-FR" sz="1200" b="1" dirty="0" err="1"/>
              <a:t>_</a:t>
            </a:r>
            <a:r>
              <a:rPr lang="fr-FR" sz="1200" b="1" dirty="0" err="1" smtClean="0"/>
              <a:t>rate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calculation</a:t>
            </a:r>
            <a:endParaRPr lang="fr-FR" sz="1200" b="1" dirty="0"/>
          </a:p>
        </p:txBody>
      </p:sp>
      <p:grpSp>
        <p:nvGrpSpPr>
          <p:cNvPr id="74" name="Groupe 73"/>
          <p:cNvGrpSpPr/>
          <p:nvPr/>
        </p:nvGrpSpPr>
        <p:grpSpPr>
          <a:xfrm>
            <a:off x="3241777" y="692696"/>
            <a:ext cx="1278438" cy="720080"/>
            <a:chOff x="5589670" y="4248006"/>
            <a:chExt cx="1214578" cy="981194"/>
          </a:xfrm>
        </p:grpSpPr>
        <p:sp>
          <p:nvSpPr>
            <p:cNvPr id="75" name="CustomShape 15">
              <a:extLst>
                <a:ext uri="{FF2B5EF4-FFF2-40B4-BE49-F238E27FC236}">
                  <a16:creationId xmlns="" xmlns:a16="http://schemas.microsoft.com/office/drawing/2014/main" id="{DEFF4AB9-9617-47EA-B442-12AAE5866A45}"/>
                </a:ext>
              </a:extLst>
            </p:cNvPr>
            <p:cNvSpPr/>
            <p:nvPr/>
          </p:nvSpPr>
          <p:spPr>
            <a:xfrm>
              <a:off x="5589670" y="4248006"/>
              <a:ext cx="1214578" cy="98119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fr-FR" sz="1400" b="1" dirty="0" smtClean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660736" y="4248006"/>
              <a:ext cx="1072448" cy="712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 smtClean="0"/>
                <a:t> </a:t>
              </a:r>
            </a:p>
            <a:p>
              <a:pPr algn="ctr"/>
              <a:r>
                <a:rPr lang="fr-FR" sz="1400" b="1" dirty="0" err="1" smtClean="0"/>
                <a:t>Re</a:t>
              </a:r>
              <a:r>
                <a:rPr lang="fr-FR" sz="1400" b="1" dirty="0" smtClean="0"/>
                <a:t>-training</a:t>
              </a:r>
              <a:endParaRPr lang="fr-FR" sz="1400" b="1" dirty="0"/>
            </a:p>
          </p:txBody>
        </p:sp>
      </p:grpSp>
      <p:sp>
        <p:nvSpPr>
          <p:cNvPr id="78" name="CustomShape 39">
            <a:extLst>
              <a:ext uri="{FF2B5EF4-FFF2-40B4-BE49-F238E27FC236}">
                <a16:creationId xmlns="" xmlns:a16="http://schemas.microsoft.com/office/drawing/2014/main" id="{D4B1ADBE-E8CE-464A-BBB6-5672E706001F}"/>
              </a:ext>
            </a:extLst>
          </p:cNvPr>
          <p:cNvSpPr/>
          <p:nvPr/>
        </p:nvSpPr>
        <p:spPr>
          <a:xfrm>
            <a:off x="4065887" y="1628800"/>
            <a:ext cx="946857" cy="910850"/>
          </a:xfrm>
          <a:prstGeom prst="gear9">
            <a:avLst>
              <a:gd name="adj1" fmla="val 10000"/>
              <a:gd name="adj2" fmla="val 1763"/>
            </a:avLst>
          </a:prstGeom>
          <a:solidFill>
            <a:srgbClr val="AB4747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79" name="Rectangle 78"/>
          <p:cNvSpPr/>
          <p:nvPr/>
        </p:nvSpPr>
        <p:spPr>
          <a:xfrm>
            <a:off x="3803108" y="1810722"/>
            <a:ext cx="14785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 err="1">
                <a:solidFill>
                  <a:srgbClr val="FFFFFF"/>
                </a:solidFill>
                <a:latin typeface="+mj-lt"/>
                <a:ea typeface="DejaVu Sans"/>
              </a:rPr>
              <a:t>Activity</a:t>
            </a:r>
            <a:r>
              <a:rPr lang="fr-FR" sz="1100" b="1" spc="-1" dirty="0">
                <a:solidFill>
                  <a:srgbClr val="FFFFFF"/>
                </a:solidFill>
                <a:latin typeface="+mj-lt"/>
                <a:ea typeface="DejaVu Sans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fr-FR" sz="1100" b="1" spc="-1" dirty="0" err="1">
                <a:solidFill>
                  <a:srgbClr val="FFFFFF"/>
                </a:solidFill>
                <a:latin typeface="+mj-lt"/>
                <a:ea typeface="DejaVu Sans"/>
              </a:rPr>
              <a:t>Predictive</a:t>
            </a:r>
            <a:endParaRPr lang="fr-FR" sz="1100" b="1" spc="-1" dirty="0"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FFFFFF"/>
                </a:solidFill>
                <a:latin typeface="+mj-lt"/>
                <a:ea typeface="DejaVu Sans"/>
              </a:rPr>
              <a:t>model</a:t>
            </a:r>
            <a:endParaRPr lang="fr-FR" sz="1100" b="1" spc="-1" dirty="0">
              <a:latin typeface="+mj-lt"/>
            </a:endParaRPr>
          </a:p>
        </p:txBody>
      </p:sp>
      <p:sp>
        <p:nvSpPr>
          <p:cNvPr id="80" name="CustomShape 39">
            <a:extLst>
              <a:ext uri="{FF2B5EF4-FFF2-40B4-BE49-F238E27FC236}">
                <a16:creationId xmlns="" xmlns:a16="http://schemas.microsoft.com/office/drawing/2014/main" id="{D4B1ADBE-E8CE-464A-BBB6-5672E706001F}"/>
              </a:ext>
            </a:extLst>
          </p:cNvPr>
          <p:cNvSpPr/>
          <p:nvPr/>
        </p:nvSpPr>
        <p:spPr>
          <a:xfrm>
            <a:off x="3614709" y="2204864"/>
            <a:ext cx="946857" cy="910850"/>
          </a:xfrm>
          <a:prstGeom prst="gear9">
            <a:avLst>
              <a:gd name="adj1" fmla="val 10000"/>
              <a:gd name="adj2" fmla="val 1763"/>
            </a:avLst>
          </a:prstGeom>
          <a:solidFill>
            <a:srgbClr val="AB4747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81" name="Rectangle 80"/>
          <p:cNvSpPr/>
          <p:nvPr/>
        </p:nvSpPr>
        <p:spPr>
          <a:xfrm>
            <a:off x="3371060" y="2375153"/>
            <a:ext cx="14785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 err="1">
                <a:solidFill>
                  <a:srgbClr val="FFFFFF"/>
                </a:solidFill>
                <a:latin typeface="+mj-lt"/>
                <a:ea typeface="DejaVu Sans"/>
              </a:rPr>
              <a:t>Process</a:t>
            </a:r>
            <a:r>
              <a:rPr lang="fr-FR" sz="1100" b="1" spc="-1" dirty="0">
                <a:solidFill>
                  <a:srgbClr val="FFFFFF"/>
                </a:solidFill>
                <a:latin typeface="+mj-lt"/>
                <a:ea typeface="DejaVu Sans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fr-FR" sz="1100" b="1" spc="-1" dirty="0" err="1">
                <a:solidFill>
                  <a:srgbClr val="FFFFFF"/>
                </a:solidFill>
                <a:latin typeface="+mj-lt"/>
                <a:ea typeface="DejaVu Sans"/>
              </a:rPr>
              <a:t>Predictive</a:t>
            </a:r>
            <a:endParaRPr lang="fr-FR" sz="1100" b="1" spc="-1" dirty="0"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fr-FR" sz="1100" b="1" spc="-1" dirty="0" err="1" smtClean="0">
                <a:solidFill>
                  <a:srgbClr val="FFFFFF"/>
                </a:solidFill>
                <a:latin typeface="+mj-lt"/>
                <a:ea typeface="DejaVu Sans"/>
              </a:rPr>
              <a:t>models</a:t>
            </a:r>
            <a:endParaRPr lang="fr-FR" sz="1100" b="1" spc="-1" dirty="0">
              <a:latin typeface="+mj-lt"/>
            </a:endParaRPr>
          </a:p>
        </p:txBody>
      </p:sp>
      <p:cxnSp>
        <p:nvCxnSpPr>
          <p:cNvPr id="82" name="Connecteur en angle 81"/>
          <p:cNvCxnSpPr/>
          <p:nvPr/>
        </p:nvCxnSpPr>
        <p:spPr>
          <a:xfrm rot="16200000" flipV="1">
            <a:off x="4561566" y="837144"/>
            <a:ext cx="3888000" cy="3888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3" name="CustomShape 19"/>
          <p:cNvSpPr/>
          <p:nvPr/>
        </p:nvSpPr>
        <p:spPr>
          <a:xfrm>
            <a:off x="4347035" y="3083925"/>
            <a:ext cx="360" cy="97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sp>
      <p:sp>
        <p:nvSpPr>
          <p:cNvPr id="84" name="CustomShape 19"/>
          <p:cNvSpPr/>
          <p:nvPr/>
        </p:nvSpPr>
        <p:spPr>
          <a:xfrm flipV="1">
            <a:off x="4129158" y="1458104"/>
            <a:ext cx="360" cy="61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sp>
      <p:sp>
        <p:nvSpPr>
          <p:cNvPr id="85" name="CustomShape 19"/>
          <p:cNvSpPr/>
          <p:nvPr/>
        </p:nvSpPr>
        <p:spPr>
          <a:xfrm>
            <a:off x="3904166" y="1469182"/>
            <a:ext cx="360" cy="61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sp>
      <p:cxnSp>
        <p:nvCxnSpPr>
          <p:cNvPr id="20" name="Connecteur en angle 19"/>
          <p:cNvCxnSpPr>
            <a:stCxn id="59" idx="3"/>
            <a:endCxn id="49" idx="1"/>
          </p:cNvCxnSpPr>
          <p:nvPr/>
        </p:nvCxnSpPr>
        <p:spPr>
          <a:xfrm flipV="1">
            <a:off x="5281646" y="3175360"/>
            <a:ext cx="1040302" cy="122553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6" name="CustomShape 4"/>
          <p:cNvSpPr/>
          <p:nvPr/>
        </p:nvSpPr>
        <p:spPr>
          <a:xfrm>
            <a:off x="3193414" y="4365105"/>
            <a:ext cx="90000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100" b="1" strike="noStrike" spc="-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Pre</a:t>
            </a:r>
            <a:r>
              <a:rPr lang="fr-FR" sz="1100" b="1" strike="noStrike" spc="-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-</a:t>
            </a:r>
          </a:p>
          <a:p>
            <a:pPr algn="ctr">
              <a:lnSpc>
                <a:spcPct val="100000"/>
              </a:lnSpc>
            </a:pPr>
            <a:r>
              <a:rPr lang="fr-FR" sz="1100" b="1" strike="noStrike" spc="-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processed</a:t>
            </a:r>
            <a:endParaRPr lang="fr-FR" sz="1100" b="1" strike="noStrike" spc="-1" dirty="0" smtClean="0">
              <a:solidFill>
                <a:schemeClr val="accent2">
                  <a:lumMod val="75000"/>
                </a:schemeClr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fr-FR" sz="1100" b="1" spc="-1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data</a:t>
            </a:r>
            <a:endParaRPr lang="fr-FR" sz="1100" b="1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 rot="16200000">
            <a:off x="5038132" y="3592014"/>
            <a:ext cx="1448652" cy="3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100" b="1" strike="noStrike" spc="-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Predicted</a:t>
            </a:r>
            <a:r>
              <a:rPr lang="fr-FR" sz="1100" b="1" strike="noStrike" spc="-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 Labels</a:t>
            </a:r>
            <a:endParaRPr lang="fr-FR" sz="1100" b="1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7001346" y="2336132"/>
            <a:ext cx="1448652" cy="3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100" b="1" strike="noStrike" spc="-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Number</a:t>
            </a:r>
            <a:r>
              <a:rPr lang="fr-FR" sz="1100" b="1" strike="noStrike" spc="-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 of </a:t>
            </a:r>
          </a:p>
          <a:p>
            <a:pPr algn="ctr">
              <a:lnSpc>
                <a:spcPct val="100000"/>
              </a:lnSpc>
            </a:pPr>
            <a:r>
              <a:rPr lang="fr-FR" sz="1100" b="1" strike="noStrike" spc="-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manual</a:t>
            </a:r>
            <a:r>
              <a:rPr lang="fr-FR" sz="1100" b="1" strike="noStrike" spc="-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 correction</a:t>
            </a:r>
            <a:endParaRPr lang="fr-FR" sz="1100" b="1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5641742" y="908720"/>
            <a:ext cx="1296088" cy="748569"/>
            <a:chOff x="5148092" y="1649931"/>
            <a:chExt cx="1296088" cy="748569"/>
          </a:xfrm>
        </p:grpSpPr>
        <p:sp>
          <p:nvSpPr>
            <p:cNvPr id="25" name="Organigramme : Décision 24"/>
            <p:cNvSpPr/>
            <p:nvPr/>
          </p:nvSpPr>
          <p:spPr>
            <a:xfrm>
              <a:off x="5148092" y="1649931"/>
              <a:ext cx="1296088" cy="685288"/>
            </a:xfrm>
            <a:prstGeom prst="flowChartDecisio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384249" y="1798336"/>
              <a:ext cx="105993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/>
                <a:t>If </a:t>
              </a:r>
              <a:r>
                <a:rPr lang="fr-FR" sz="1100" b="1" dirty="0" err="1" smtClean="0"/>
                <a:t>error_rate</a:t>
              </a:r>
              <a:endParaRPr lang="fr-FR" sz="1100" b="1" dirty="0" smtClean="0"/>
            </a:p>
            <a:p>
              <a:r>
                <a:rPr lang="fr-FR" sz="1100" b="1" dirty="0" smtClean="0"/>
                <a:t> </a:t>
              </a:r>
              <a:r>
                <a:rPr lang="fr-FR" sz="1100" b="1" dirty="0"/>
                <a:t>&gt; </a:t>
              </a:r>
              <a:r>
                <a:rPr lang="fr-FR" sz="1100" b="1" dirty="0" err="1"/>
                <a:t>thresh</a:t>
              </a:r>
              <a:endParaRPr lang="en-US" sz="1100" b="1" dirty="0"/>
            </a:p>
            <a:p>
              <a:endParaRPr lang="fr-FR" sz="1100" dirty="0"/>
            </a:p>
          </p:txBody>
        </p:sp>
      </p:grpSp>
      <p:sp>
        <p:nvSpPr>
          <p:cNvPr id="97" name="CustomShape 19"/>
          <p:cNvSpPr/>
          <p:nvPr/>
        </p:nvSpPr>
        <p:spPr>
          <a:xfrm flipV="1">
            <a:off x="6289454" y="1628800"/>
            <a:ext cx="360" cy="32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sp>
      <p:grpSp>
        <p:nvGrpSpPr>
          <p:cNvPr id="32" name="Groupe 31"/>
          <p:cNvGrpSpPr/>
          <p:nvPr/>
        </p:nvGrpSpPr>
        <p:grpSpPr>
          <a:xfrm>
            <a:off x="4561598" y="1124744"/>
            <a:ext cx="1008080" cy="385560"/>
            <a:chOff x="6120200" y="1124744"/>
            <a:chExt cx="1008080" cy="385560"/>
          </a:xfrm>
        </p:grpSpPr>
        <p:sp>
          <p:nvSpPr>
            <p:cNvPr id="100" name="CustomShape 19"/>
            <p:cNvSpPr/>
            <p:nvPr/>
          </p:nvSpPr>
          <p:spPr>
            <a:xfrm rot="5400000" flipH="1">
              <a:off x="6318020" y="1070940"/>
              <a:ext cx="360" cy="396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102" name="CustomShape 4"/>
            <p:cNvSpPr/>
            <p:nvPr/>
          </p:nvSpPr>
          <p:spPr>
            <a:xfrm>
              <a:off x="6408232" y="1124744"/>
              <a:ext cx="525211" cy="385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fr-FR" sz="1100" b="1" strike="noStrike" spc="-1" dirty="0" err="1" smtClean="0">
                  <a:solidFill>
                    <a:schemeClr val="accent2">
                      <a:lumMod val="75000"/>
                    </a:schemeClr>
                  </a:solidFill>
                  <a:latin typeface="Arial"/>
                  <a:ea typeface="DejaVu Sans"/>
                </a:rPr>
                <a:t>Yes</a:t>
              </a:r>
              <a:endParaRPr lang="fr-FR" sz="1100" b="1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</a:endParaRPr>
            </a:p>
          </p:txBody>
        </p:sp>
        <p:cxnSp>
          <p:nvCxnSpPr>
            <p:cNvPr id="31" name="Connecteur droit 30"/>
            <p:cNvCxnSpPr/>
            <p:nvPr/>
          </p:nvCxnSpPr>
          <p:spPr>
            <a:xfrm flipH="1">
              <a:off x="6840280" y="1268760"/>
              <a:ext cx="2880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5" name="Groupe 104"/>
          <p:cNvGrpSpPr/>
          <p:nvPr/>
        </p:nvGrpSpPr>
        <p:grpSpPr>
          <a:xfrm flipH="1">
            <a:off x="7009838" y="1099224"/>
            <a:ext cx="864096" cy="385560"/>
            <a:chOff x="6264184" y="1124744"/>
            <a:chExt cx="864096" cy="385560"/>
          </a:xfrm>
        </p:grpSpPr>
        <p:sp>
          <p:nvSpPr>
            <p:cNvPr id="107" name="CustomShape 19"/>
            <p:cNvSpPr/>
            <p:nvPr/>
          </p:nvSpPr>
          <p:spPr>
            <a:xfrm rot="5400000" flipH="1">
              <a:off x="6462004" y="1070940"/>
              <a:ext cx="360" cy="396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108" name="CustomShape 4"/>
            <p:cNvSpPr/>
            <p:nvPr/>
          </p:nvSpPr>
          <p:spPr>
            <a:xfrm>
              <a:off x="6531061" y="1124744"/>
              <a:ext cx="525211" cy="385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fr-FR" sz="1100" b="1" strike="noStrike" spc="-1" dirty="0" smtClean="0">
                  <a:solidFill>
                    <a:schemeClr val="accent2">
                      <a:lumMod val="75000"/>
                    </a:schemeClr>
                  </a:solidFill>
                  <a:latin typeface="Arial"/>
                  <a:ea typeface="DejaVu Sans"/>
                </a:rPr>
                <a:t>No</a:t>
              </a:r>
              <a:endParaRPr lang="fr-FR" sz="1100" b="1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</a:endParaRPr>
            </a:p>
          </p:txBody>
        </p:sp>
        <p:cxnSp>
          <p:nvCxnSpPr>
            <p:cNvPr id="109" name="Connecteur droit 108"/>
            <p:cNvCxnSpPr/>
            <p:nvPr/>
          </p:nvCxnSpPr>
          <p:spPr>
            <a:xfrm flipH="1">
              <a:off x="6912280" y="1268760"/>
              <a:ext cx="2160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Ellipse 32"/>
          <p:cNvSpPr/>
          <p:nvPr/>
        </p:nvSpPr>
        <p:spPr>
          <a:xfrm>
            <a:off x="7873934" y="1052736"/>
            <a:ext cx="432048" cy="405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/>
          <p:cNvSpPr>
            <a:spLocks noChangeAspect="1"/>
          </p:cNvSpPr>
          <p:nvPr/>
        </p:nvSpPr>
        <p:spPr>
          <a:xfrm>
            <a:off x="7945958" y="1124744"/>
            <a:ext cx="288000" cy="2702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CustomShape 4"/>
          <p:cNvSpPr/>
          <p:nvPr/>
        </p:nvSpPr>
        <p:spPr>
          <a:xfrm>
            <a:off x="7610299" y="1484784"/>
            <a:ext cx="982859" cy="3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100" b="1" strike="noStrike" spc="-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End</a:t>
            </a:r>
            <a:endParaRPr lang="fr-FR" sz="1100" b="1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66" name="CustomShape 19"/>
          <p:cNvSpPr/>
          <p:nvPr/>
        </p:nvSpPr>
        <p:spPr>
          <a:xfrm rot="5400000">
            <a:off x="4679988" y="3681364"/>
            <a:ext cx="360" cy="280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321416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0424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123728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1FE1-9A54-4F3F-9FE2-CFB34752D745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4465407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123728" y="0"/>
            <a:ext cx="2338841" cy="54868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07504" y="2060848"/>
            <a:ext cx="8928991" cy="2844012"/>
            <a:chOff x="107504" y="915388"/>
            <a:chExt cx="8928991" cy="2844012"/>
          </a:xfrm>
        </p:grpSpPr>
        <p:grpSp>
          <p:nvGrpSpPr>
            <p:cNvPr id="91" name="Group 90"/>
            <p:cNvGrpSpPr/>
            <p:nvPr/>
          </p:nvGrpSpPr>
          <p:grpSpPr>
            <a:xfrm>
              <a:off x="107504" y="915388"/>
              <a:ext cx="8928991" cy="2844012"/>
              <a:chOff x="107505" y="3642707"/>
              <a:chExt cx="8928991" cy="2844012"/>
            </a:xfrm>
          </p:grpSpPr>
          <p:sp>
            <p:nvSpPr>
              <p:cNvPr id="134" name="CustomShape 10">
                <a:extLst>
                  <a:ext uri="{FF2B5EF4-FFF2-40B4-BE49-F238E27FC236}">
                    <a16:creationId xmlns="" xmlns:a16="http://schemas.microsoft.com/office/drawing/2014/main" id="{7FD719D6-6434-4B93-A368-A0E6D1A2E260}"/>
                  </a:ext>
                </a:extLst>
              </p:cNvPr>
              <p:cNvSpPr/>
              <p:nvPr/>
            </p:nvSpPr>
            <p:spPr>
              <a:xfrm>
                <a:off x="3080151" y="4705612"/>
                <a:ext cx="1235707" cy="2355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/>
              <a:lstStyle/>
              <a:p>
                <a:pPr algn="ctr">
                  <a:lnSpc>
                    <a:spcPct val="100000"/>
                  </a:lnSpc>
                </a:pPr>
                <a:r>
                  <a:rPr lang="fr-FR" sz="1200" b="1" spc="-1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Per </a:t>
                </a:r>
                <a:r>
                  <a:rPr lang="fr-FR" sz="1200" b="1" spc="-1" dirty="0" err="1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process</a:t>
                </a:r>
                <a:r>
                  <a:rPr lang="fr-FR" sz="1200" b="1" spc="-1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 and per </a:t>
                </a:r>
                <a:r>
                  <a:rPr lang="fr-FR" sz="1200" b="1" spc="-1" dirty="0" err="1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activity</a:t>
                </a:r>
                <a:r>
                  <a:rPr lang="fr-FR" sz="1200" b="1" spc="-1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 email </a:t>
                </a:r>
                <a:r>
                  <a:rPr lang="fr-FR" sz="1200" b="1" spc="-1" dirty="0" err="1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lists</a:t>
                </a:r>
                <a:endParaRPr lang="fr-FR" sz="1200" b="1" spc="-1" dirty="0">
                  <a:solidFill>
                    <a:schemeClr val="bg2">
                      <a:lumMod val="75000"/>
                    </a:schemeClr>
                  </a:solidFill>
                  <a:latin typeface="+mj-lt"/>
                  <a:ea typeface="DejaVu Sans"/>
                </a:endParaRPr>
              </a:p>
            </p:txBody>
          </p:sp>
          <p:sp>
            <p:nvSpPr>
              <p:cNvPr id="94" name="CustomShape 33">
                <a:extLst>
                  <a:ext uri="{FF2B5EF4-FFF2-40B4-BE49-F238E27FC236}">
                    <a16:creationId xmlns="" xmlns:a16="http://schemas.microsoft.com/office/drawing/2014/main" id="{A3BB8BB4-B12F-4385-803C-582E3592A2F9}"/>
                  </a:ext>
                </a:extLst>
              </p:cNvPr>
              <p:cNvSpPr/>
              <p:nvPr/>
            </p:nvSpPr>
            <p:spPr>
              <a:xfrm>
                <a:off x="7020273" y="4737160"/>
                <a:ext cx="1008112" cy="486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/>
              <a:lstStyle/>
              <a:p>
                <a:pPr algn="ctr"/>
                <a:r>
                  <a:rPr lang="fr-FR" sz="1200" b="1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Per </a:t>
                </a:r>
                <a:r>
                  <a:rPr lang="fr-FR" sz="1200" b="1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process</a:t>
                </a:r>
                <a:r>
                  <a:rPr lang="fr-FR" sz="1200" b="1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 instance </a:t>
                </a:r>
                <a:r>
                  <a:rPr lang="fr-FR" sz="1200" b="1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lists</a:t>
                </a:r>
                <a:endParaRPr lang="fr-FR" sz="1200" b="1" spc="-1" dirty="0">
                  <a:solidFill>
                    <a:srgbClr val="AB4747"/>
                  </a:solidFill>
                  <a:latin typeface="+mj-lt"/>
                  <a:ea typeface="DejaVu Sans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7234678" y="5484928"/>
                <a:ext cx="1687417" cy="896400"/>
                <a:chOff x="6556991" y="5484928"/>
                <a:chExt cx="1687417" cy="896400"/>
              </a:xfrm>
            </p:grpSpPr>
            <p:sp>
              <p:nvSpPr>
                <p:cNvPr id="127" name="CustomShape 19">
                  <a:extLst>
                    <a:ext uri="{FF2B5EF4-FFF2-40B4-BE49-F238E27FC236}">
                      <a16:creationId xmlns="" xmlns:a16="http://schemas.microsoft.com/office/drawing/2014/main" id="{58146B40-6651-4F22-8F39-566BC0EE6B85}"/>
                    </a:ext>
                  </a:extLst>
                </p:cNvPr>
                <p:cNvSpPr/>
                <p:nvPr/>
              </p:nvSpPr>
              <p:spPr>
                <a:xfrm>
                  <a:off x="6556991" y="5484928"/>
                  <a:ext cx="1687417" cy="8964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128" name="CustomShape 16">
                  <a:extLst>
                    <a:ext uri="{FF2B5EF4-FFF2-40B4-BE49-F238E27FC236}">
                      <a16:creationId xmlns="" xmlns:a16="http://schemas.microsoft.com/office/drawing/2014/main" id="{E33597D5-0658-432D-8289-77E9B6C71704}"/>
                    </a:ext>
                  </a:extLst>
                </p:cNvPr>
                <p:cNvSpPr/>
                <p:nvPr/>
              </p:nvSpPr>
              <p:spPr>
                <a:xfrm>
                  <a:off x="6630617" y="5707717"/>
                  <a:ext cx="1584469" cy="54027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fr-FR" sz="1400" b="1" strike="noStrike" spc="-1" dirty="0">
                      <a:latin typeface="+mj-lt"/>
                      <a:ea typeface="DejaVu Sans"/>
                    </a:rPr>
                    <a:t>Step3: Event Logs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generation</a:t>
                  </a:r>
                  <a:endParaRPr lang="fr-FR" sz="1400" b="1" strike="noStrike" spc="-1" dirty="0">
                    <a:latin typeface="+mj-lt"/>
                  </a:endParaRPr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7536AC55-7492-4B5B-9936-CF4D4D641C8B}"/>
                  </a:ext>
                </a:extLst>
              </p:cNvPr>
              <p:cNvSpPr/>
              <p:nvPr/>
            </p:nvSpPr>
            <p:spPr>
              <a:xfrm>
                <a:off x="107505" y="3642707"/>
                <a:ext cx="8928991" cy="2844012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6" name="Connecteur droit avec flèche 65"/>
            <p:cNvCxnSpPr/>
            <p:nvPr/>
          </p:nvCxnSpPr>
          <p:spPr>
            <a:xfrm flipV="1">
              <a:off x="3059832" y="1866898"/>
              <a:ext cx="1276344" cy="1"/>
            </a:xfrm>
            <a:prstGeom prst="straightConnector1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Connecteur en angle 71"/>
            <p:cNvCxnSpPr/>
            <p:nvPr/>
          </p:nvCxnSpPr>
          <p:spPr>
            <a:xfrm>
              <a:off x="6984432" y="1844920"/>
              <a:ext cx="1044000" cy="8640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107505" y="4993107"/>
            <a:ext cx="892899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Conversion bloc </a:t>
            </a:r>
            <a:r>
              <a:rPr lang="fr-FR" b="1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into</a:t>
            </a:r>
            <a:r>
              <a:rPr lang="fr-FR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</a:t>
            </a:r>
            <a:r>
              <a:rPr lang="fr-FR" b="1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structured</a:t>
            </a:r>
            <a:r>
              <a:rPr lang="fr-FR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format</a:t>
            </a:r>
            <a:endParaRPr lang="fr-FR" b="1" spc="-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-180528" y="908720"/>
            <a:ext cx="1834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Unstructured</a:t>
            </a:r>
            <a:r>
              <a:rPr lang="fr-FR" sz="1600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email logs</a:t>
            </a:r>
            <a:endParaRPr lang="fr-FR" sz="1600" b="1" spc="-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75" name="Connecteur droit avec flèche 74"/>
          <p:cNvCxnSpPr/>
          <p:nvPr/>
        </p:nvCxnSpPr>
        <p:spPr>
          <a:xfrm rot="5400000" flipV="1">
            <a:off x="485576" y="1718839"/>
            <a:ext cx="5400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rot="5400000" flipV="1">
            <a:off x="7974409" y="5200283"/>
            <a:ext cx="5400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478989" y="5499372"/>
            <a:ext cx="1734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Structured</a:t>
            </a:r>
            <a:r>
              <a:rPr lang="fr-FR" sz="1600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</a:t>
            </a:r>
            <a:r>
              <a:rPr lang="fr-FR" sz="1600" b="1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event</a:t>
            </a:r>
            <a:r>
              <a:rPr lang="fr-FR" sz="1600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logs</a:t>
            </a:r>
            <a:endParaRPr lang="fr-FR" sz="1600" b="1" spc="-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2" name="CustomShape 15">
            <a:extLst>
              <a:ext uri="{FF2B5EF4-FFF2-40B4-BE49-F238E27FC236}">
                <a16:creationId xmlns="" xmlns:a16="http://schemas.microsoft.com/office/drawing/2014/main" id="{DEFF4AB9-9617-47EA-B442-12AAE5866A45}"/>
              </a:ext>
            </a:extLst>
          </p:cNvPr>
          <p:cNvSpPr/>
          <p:nvPr/>
        </p:nvSpPr>
        <p:spPr>
          <a:xfrm>
            <a:off x="4355975" y="2435135"/>
            <a:ext cx="2592285" cy="11378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33" name="CustomShape 16">
            <a:extLst>
              <a:ext uri="{FF2B5EF4-FFF2-40B4-BE49-F238E27FC236}">
                <a16:creationId xmlns="" xmlns:a16="http://schemas.microsoft.com/office/drawing/2014/main" id="{E33597D5-0658-432D-8289-77E9B6C71704}"/>
              </a:ext>
            </a:extLst>
          </p:cNvPr>
          <p:cNvSpPr/>
          <p:nvPr/>
        </p:nvSpPr>
        <p:spPr>
          <a:xfrm>
            <a:off x="4458466" y="2492896"/>
            <a:ext cx="2411074" cy="6596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latin typeface="+mj-lt"/>
                <a:ea typeface="DejaVu Sans"/>
              </a:rPr>
              <a:t>Step2: </a:t>
            </a:r>
            <a:r>
              <a:rPr lang="fr-FR" sz="1400" b="1" strike="noStrike" spc="-1" dirty="0" err="1">
                <a:latin typeface="+mj-lt"/>
                <a:ea typeface="DejaVu Sans"/>
              </a:rPr>
              <a:t>Process</a:t>
            </a:r>
            <a:r>
              <a:rPr lang="fr-FR" sz="1400" b="1" strike="noStrike" spc="-1" dirty="0">
                <a:latin typeface="+mj-lt"/>
                <a:ea typeface="DejaVu Sans"/>
              </a:rPr>
              <a:t> Instance </a:t>
            </a:r>
            <a:r>
              <a:rPr lang="fr-FR" sz="1400" b="1" strike="noStrike" spc="-1" dirty="0" err="1">
                <a:latin typeface="+mj-lt"/>
                <a:ea typeface="DejaVu Sans"/>
              </a:rPr>
              <a:t>Detection</a:t>
            </a:r>
            <a:endParaRPr lang="fr-FR" sz="1400" b="1" strike="noStrike" spc="-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fr-FR" sz="1400" b="1" strike="noStrike" spc="-1" dirty="0">
              <a:latin typeface="+mj-lt"/>
            </a:endParaRPr>
          </a:p>
        </p:txBody>
      </p:sp>
      <p:sp>
        <p:nvSpPr>
          <p:cNvPr id="34" name="CustomShape 17">
            <a:extLst>
              <a:ext uri="{FF2B5EF4-FFF2-40B4-BE49-F238E27FC236}">
                <a16:creationId xmlns="" xmlns:a16="http://schemas.microsoft.com/office/drawing/2014/main" id="{C9B81FBC-5980-4BA4-8BB5-3C2B08827454}"/>
              </a:ext>
            </a:extLst>
          </p:cNvPr>
          <p:cNvSpPr/>
          <p:nvPr/>
        </p:nvSpPr>
        <p:spPr>
          <a:xfrm>
            <a:off x="4423004" y="2996954"/>
            <a:ext cx="2462247" cy="4578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200" b="1" strike="noStrike" spc="-1" dirty="0" err="1" smtClean="0">
                <a:solidFill>
                  <a:srgbClr val="000000"/>
                </a:solidFill>
                <a:latin typeface="+mj-lt"/>
                <a:ea typeface="DejaVu Sans"/>
              </a:rPr>
              <a:t>Clustering</a:t>
            </a:r>
            <a:endParaRPr lang="fr-FR" sz="1200" b="1" strike="noStrike" spc="-1" dirty="0">
              <a:solidFill>
                <a:srgbClr val="000000"/>
              </a:solidFill>
              <a:latin typeface="+mj-lt"/>
              <a:ea typeface="DejaVu San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1501C3A5-443C-41FE-8342-A5683895C5EA}"/>
              </a:ext>
            </a:extLst>
          </p:cNvPr>
          <p:cNvSpPr/>
          <p:nvPr/>
        </p:nvSpPr>
        <p:spPr>
          <a:xfrm>
            <a:off x="179511" y="2207201"/>
            <a:ext cx="2880321" cy="165974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6" name="Rectangle 35"/>
          <p:cNvSpPr/>
          <p:nvPr/>
        </p:nvSpPr>
        <p:spPr>
          <a:xfrm>
            <a:off x="267661" y="2708362"/>
            <a:ext cx="2692990" cy="10844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solidFill>
                  <a:schemeClr val="bg2">
                    <a:lumMod val="75000"/>
                  </a:schemeClr>
                </a:solidFill>
              </a:rPr>
              <a:t>Progressively</a:t>
            </a:r>
            <a:r>
              <a:rPr lang="fr-FR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bg2">
                    <a:lumMod val="75000"/>
                  </a:schemeClr>
                </a:solidFill>
              </a:rPr>
              <a:t>learning</a:t>
            </a:r>
            <a:r>
              <a:rPr lang="fr-FR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bg2">
                    <a:lumMod val="75000"/>
                  </a:schemeClr>
                </a:solidFill>
              </a:rPr>
              <a:t>approach</a:t>
            </a:r>
            <a:r>
              <a:rPr lang="fr-FR" sz="1200" b="1" dirty="0" smtClean="0">
                <a:solidFill>
                  <a:schemeClr val="bg2">
                    <a:lumMod val="75000"/>
                  </a:schemeClr>
                </a:solidFill>
              </a:rPr>
              <a:t> to train </a:t>
            </a:r>
            <a:r>
              <a:rPr lang="fr-FR" sz="1200" b="1" dirty="0" err="1" smtClean="0">
                <a:solidFill>
                  <a:schemeClr val="bg2">
                    <a:lumMod val="75000"/>
                  </a:schemeClr>
                </a:solidFill>
              </a:rPr>
              <a:t>process</a:t>
            </a:r>
            <a:r>
              <a:rPr lang="fr-FR" sz="1200" b="1" dirty="0" smtClean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fr-FR" sz="1200" b="1" dirty="0" err="1" smtClean="0">
                <a:solidFill>
                  <a:schemeClr val="bg2">
                    <a:lumMod val="75000"/>
                  </a:schemeClr>
                </a:solidFill>
              </a:rPr>
              <a:t>activity</a:t>
            </a:r>
            <a:r>
              <a:rPr lang="fr-FR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bg2">
                    <a:lumMod val="75000"/>
                  </a:schemeClr>
                </a:solidFill>
              </a:rPr>
              <a:t>predictive</a:t>
            </a:r>
            <a:r>
              <a:rPr lang="fr-FR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bg2">
                    <a:lumMod val="75000"/>
                  </a:schemeClr>
                </a:solidFill>
              </a:rPr>
              <a:t>models</a:t>
            </a:r>
            <a:endParaRPr lang="fr-FR" sz="12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" name="CustomShape 16">
            <a:extLst>
              <a:ext uri="{FF2B5EF4-FFF2-40B4-BE49-F238E27FC236}">
                <a16:creationId xmlns="" xmlns:a16="http://schemas.microsoft.com/office/drawing/2014/main" id="{E33597D5-0658-432D-8289-77E9B6C71704}"/>
              </a:ext>
            </a:extLst>
          </p:cNvPr>
          <p:cNvSpPr/>
          <p:nvPr/>
        </p:nvSpPr>
        <p:spPr>
          <a:xfrm>
            <a:off x="107504" y="2207201"/>
            <a:ext cx="2808312" cy="3118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bg2">
                    <a:lumMod val="75000"/>
                  </a:schemeClr>
                </a:solidFill>
                <a:latin typeface="+mj-lt"/>
                <a:ea typeface="DejaVu Sans"/>
              </a:rPr>
              <a:t>Step1: Activity and </a:t>
            </a:r>
            <a:r>
              <a:rPr lang="fr-FR" sz="1400" b="1" strike="noStrike" spc="-1" dirty="0" err="1">
                <a:solidFill>
                  <a:schemeClr val="bg2">
                    <a:lumMod val="75000"/>
                  </a:schemeClr>
                </a:solidFill>
                <a:latin typeface="+mj-lt"/>
                <a:ea typeface="DejaVu Sans"/>
              </a:rPr>
              <a:t>Process</a:t>
            </a:r>
            <a:r>
              <a:rPr lang="fr-FR" sz="1400" b="1" strike="noStrike" spc="-1" dirty="0">
                <a:solidFill>
                  <a:schemeClr val="bg2">
                    <a:lumMod val="75000"/>
                  </a:schemeClr>
                </a:solidFill>
                <a:latin typeface="+mj-lt"/>
                <a:ea typeface="DejaVu Sans"/>
              </a:rPr>
              <a:t> </a:t>
            </a:r>
            <a:r>
              <a:rPr lang="fr-FR" sz="1400" b="1" strike="noStrike" spc="-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DejaVu Sans"/>
              </a:rPr>
              <a:t/>
            </a:r>
            <a:br>
              <a:rPr lang="fr-FR" sz="1400" b="1" strike="noStrike" spc="-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DejaVu Sans"/>
              </a:rPr>
            </a:br>
            <a:r>
              <a:rPr lang="fr-FR" sz="1400" b="1" strike="noStrike" spc="-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DejaVu Sans"/>
              </a:rPr>
              <a:t>Labels </a:t>
            </a:r>
            <a:r>
              <a:rPr lang="fr-FR" sz="1400" b="1" strike="noStrike" spc="-1" dirty="0" err="1">
                <a:solidFill>
                  <a:schemeClr val="bg2">
                    <a:lumMod val="75000"/>
                  </a:schemeClr>
                </a:solidFill>
                <a:latin typeface="+mj-lt"/>
                <a:ea typeface="DejaVu Sans"/>
              </a:rPr>
              <a:t>generation</a:t>
            </a:r>
            <a:endParaRPr lang="fr-FR" sz="1400" b="1" strike="noStrike" spc="-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fr-FR" sz="1200" b="0" strike="noStrike" spc="-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461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0424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123728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1FE1-9A54-4F3F-9FE2-CFB34752D745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4465407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123728" y="0"/>
            <a:ext cx="2338841" cy="54868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1520" y="1916832"/>
            <a:ext cx="8316496" cy="3024336"/>
            <a:chOff x="720000" y="3717032"/>
            <a:chExt cx="8316496" cy="30243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ustomShape 5"/>
                <p:cNvSpPr/>
                <p:nvPr/>
              </p:nvSpPr>
              <p:spPr>
                <a:xfrm>
                  <a:off x="720000" y="3717032"/>
                  <a:ext cx="8207640" cy="75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/>
                <a:lstStyle/>
                <a:p>
                  <a:pPr>
                    <a:lnSpc>
                      <a:spcPct val="100000"/>
                    </a:lnSpc>
                  </a:pPr>
                  <a:r>
                    <a:rPr lang="fr-FR" sz="1400" b="1" strike="noStrike" spc="-1" dirty="0">
                      <a:solidFill>
                        <a:srgbClr val="000000"/>
                      </a:solidFill>
                      <a:latin typeface="+mj-lt"/>
                    </a:rPr>
                    <a:t>Similarity </a:t>
                  </a:r>
                  <a:r>
                    <a:rPr lang="fr-FR" sz="1400" b="1" strike="noStrike" spc="-1" dirty="0" err="1">
                      <a:solidFill>
                        <a:srgbClr val="000000"/>
                      </a:solidFill>
                      <a:latin typeface="+mj-lt"/>
                    </a:rPr>
                    <a:t>function</a:t>
                  </a:r>
                  <a:r>
                    <a:rPr lang="fr-FR" sz="1400" b="1" strike="noStrike" spc="-1" dirty="0">
                      <a:solidFill>
                        <a:srgbClr val="000000"/>
                      </a:solidFill>
                      <a:latin typeface="+mj-lt"/>
                    </a:rPr>
                    <a:t> S </a:t>
                  </a:r>
                  <a:r>
                    <a:rPr lang="fr-FR" sz="1400" b="1" strike="noStrike" spc="-1" dirty="0" err="1">
                      <a:solidFill>
                        <a:srgbClr val="000000"/>
                      </a:solidFill>
                      <a:latin typeface="+mj-lt"/>
                    </a:rPr>
                    <a:t>between</a:t>
                  </a:r>
                  <a:r>
                    <a:rPr lang="fr-FR" sz="1400" b="1" strike="noStrike" spc="-1" dirty="0">
                      <a:solidFill>
                        <a:srgbClr val="000000"/>
                      </a:solidFill>
                      <a:latin typeface="+mj-lt"/>
                    </a:rPr>
                    <a:t> </a:t>
                  </a:r>
                  <a:r>
                    <a:rPr lang="fr-FR" sz="1400" b="1" strike="noStrike" spc="-1" dirty="0" err="1">
                      <a:solidFill>
                        <a:srgbClr val="000000"/>
                      </a:solidFill>
                      <a:latin typeface="+mj-lt"/>
                    </a:rPr>
                    <a:t>two</a:t>
                  </a:r>
                  <a:r>
                    <a:rPr lang="fr-FR" sz="1400" b="1" strike="noStrike" spc="-1" dirty="0">
                      <a:solidFill>
                        <a:srgbClr val="000000"/>
                      </a:solidFill>
                      <a:latin typeface="+mj-lt"/>
                    </a:rPr>
                    <a:t> emails E1 and E2 : </a:t>
                  </a:r>
                  <a:endParaRPr lang="fr-FR" sz="1400" b="0" strike="noStrike" spc="-1" dirty="0">
                    <a:latin typeface="+mj-lt"/>
                  </a:endParaRPr>
                </a:p>
                <a:p>
                  <a:pPr>
                    <a:lnSpc>
                      <a:spcPct val="100000"/>
                    </a:lnSpc>
                  </a:pPr>
                  <a:r>
                    <a:rPr lang="fr-FR" sz="1400" b="1" strike="noStrike" spc="-1" dirty="0">
                      <a:solidFill>
                        <a:srgbClr val="000000"/>
                      </a:solidFill>
                      <a:latin typeface="+mj-lt"/>
                    </a:rPr>
                    <a:t>	</a:t>
                  </a:r>
                  <a:endParaRPr lang="fr-FR" sz="1400" b="0" strike="noStrike" spc="-1" dirty="0">
                    <a:latin typeface="+mj-lt"/>
                  </a:endParaRPr>
                </a:p>
                <a:p>
                  <a:pPr>
                    <a:lnSpc>
                      <a:spcPct val="100000"/>
                    </a:lnSpc>
                  </a:pPr>
                  <a:r>
                    <a:rPr lang="fr-FR" sz="1400" b="1" strike="noStrike" spc="-1" dirty="0">
                      <a:solidFill>
                        <a:srgbClr val="000000"/>
                      </a:solidFill>
                      <a:latin typeface="+mj-lt"/>
                    </a:rPr>
                    <a:t>		S(E1,E2) = W0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sz="1400" b="1" i="1" strike="noStrike" spc="-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1" i="1" strike="noStrike" spc="-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sz="1400" b="1" i="1" strike="noStrike" spc="-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d>
                            <m:dPr>
                              <m:ctrlPr>
                                <a:rPr lang="fr-FR" sz="1400" b="1" i="1" strike="noStrike" spc="-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1" i="1" strike="noStrike" spc="-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fr-FR" sz="1400" b="1" i="1" strike="noStrike" spc="-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fr-FR" sz="1400" b="1" i="1" strike="noStrike" spc="-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400" b="1" i="1" strike="noStrike" spc="-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 </m:t>
                          </m:r>
                          <m:r>
                            <a:rPr lang="fr-FR" sz="1400" b="1" i="1" strike="noStrike" spc="-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fr-FR" sz="1400" b="1" i="1" strike="noStrike" spc="-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400" b="1" i="1" strike="noStrike" spc="-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fr-FR" sz="1400" b="1" i="1" strike="noStrike" spc="-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1400" b="1" i="1" strike="noStrike" spc="-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)|</m:t>
                          </m:r>
                        </m:num>
                        <m:den>
                          <m:r>
                            <a:rPr lang="fr-FR" sz="1400" b="1" i="1" strike="noStrike" spc="-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sz="1400" b="1" i="1" strike="noStrike" spc="-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d>
                            <m:dPr>
                              <m:ctrlPr>
                                <a:rPr lang="fr-FR" sz="1400" b="1" i="1" strike="noStrike" spc="-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1" i="1" strike="noStrike" spc="-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fr-FR" sz="1400" b="1" i="1" strike="noStrike" spc="-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fr-FR" sz="1400" b="1" i="1" strike="noStrike" spc="-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400" b="1" i="1" strike="noStrike" spc="-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  </m:t>
                          </m:r>
                          <m:r>
                            <a:rPr lang="fr-FR" sz="1400" b="1" i="1" strike="noStrike" spc="-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d>
                            <m:dPr>
                              <m:ctrlPr>
                                <a:rPr lang="fr-FR" sz="1400" b="1" i="1" strike="noStrike" spc="-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1" i="1" strike="noStrike" spc="-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fr-FR" sz="1400" b="1" i="1" strike="noStrike" spc="-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fr-FR" sz="1400" b="1" i="1" strike="noStrike" spc="-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fr-FR" sz="1400" b="1" i="1" strike="noStrike" spc="-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fr-FR" sz="1400" b="1" strike="noStrike" spc="-1" dirty="0">
                      <a:solidFill>
                        <a:srgbClr val="000000"/>
                      </a:solidFill>
                      <a:latin typeface="+mj-lt"/>
                    </a:rPr>
                    <a:t>+ W1 (1-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𝒕𝒔</m:t>
                          </m:r>
                          <m:d>
                            <m:dPr>
                              <m:ctrlPr>
                                <a:rPr lang="fr-FR" sz="1400" b="1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1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fr-FR" sz="1400" b="1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𝒕𝒔</m:t>
                          </m:r>
                          <m:d>
                            <m:dPr>
                              <m:ctrlPr>
                                <a:rPr lang="fr-FR" sz="1400" b="1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1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fr-FR" sz="1400" b="1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fr-FR" sz="1400" b="1" strike="noStrike" spc="-1" dirty="0">
                      <a:solidFill>
                        <a:srgbClr val="000000"/>
                      </a:solidFill>
                      <a:latin typeface="+mj-lt"/>
                    </a:rPr>
                    <a:t>) + W2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𝑵𝑬</m:t>
                          </m:r>
                          <m:d>
                            <m:dPr>
                              <m:ctrlPr>
                                <a:rPr lang="fr-FR" sz="1400" b="1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1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fr-FR" sz="1400" b="1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𝑵𝑬</m:t>
                          </m:r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</m:num>
                        <m:den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𝑵𝑬</m:t>
                          </m:r>
                          <m:d>
                            <m:dPr>
                              <m:ctrlPr>
                                <a:rPr lang="fr-FR" sz="1400" b="1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1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fr-FR" sz="1400" b="1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𝑵𝑬</m:t>
                          </m:r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1400" b="1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</m:den>
                      </m:f>
                    </m:oMath>
                  </a14:m>
                  <a:endParaRPr lang="fr-FR" sz="1400" b="0" strike="noStrike" spc="-1" dirty="0">
                    <a:latin typeface="+mj-lt"/>
                  </a:endParaRPr>
                </a:p>
                <a:p>
                  <a:pPr>
                    <a:lnSpc>
                      <a:spcPct val="100000"/>
                    </a:lnSpc>
                  </a:pPr>
                  <a:endParaRPr lang="fr-FR" sz="1400" b="0" strike="noStrike" spc="-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3" name="CustomShap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000" y="3717032"/>
                  <a:ext cx="8207640" cy="75780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23" t="-1613" b="-169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CustomShape 7"/>
            <p:cNvSpPr/>
            <p:nvPr/>
          </p:nvSpPr>
          <p:spPr>
            <a:xfrm rot="16200000">
              <a:off x="4221462" y="4293520"/>
              <a:ext cx="287640" cy="863640"/>
            </a:xfrm>
            <a:custGeom>
              <a:avLst/>
              <a:gdLst/>
              <a:ahLst/>
              <a:cxnLst/>
              <a:rect l="l" t="t" r="r" b="b"/>
              <a:pathLst>
                <a:path w="802" h="2402">
                  <a:moveTo>
                    <a:pt x="801" y="0"/>
                  </a:moveTo>
                  <a:cubicBezTo>
                    <a:pt x="600" y="0"/>
                    <a:pt x="400" y="100"/>
                    <a:pt x="400" y="200"/>
                  </a:cubicBezTo>
                  <a:lnTo>
                    <a:pt x="400" y="1000"/>
                  </a:lnTo>
                  <a:cubicBezTo>
                    <a:pt x="400" y="1100"/>
                    <a:pt x="200" y="1200"/>
                    <a:pt x="0" y="1200"/>
                  </a:cubicBezTo>
                  <a:cubicBezTo>
                    <a:pt x="200" y="1200"/>
                    <a:pt x="400" y="1300"/>
                    <a:pt x="400" y="1400"/>
                  </a:cubicBezTo>
                  <a:lnTo>
                    <a:pt x="400" y="2200"/>
                  </a:lnTo>
                  <a:cubicBezTo>
                    <a:pt x="400" y="2300"/>
                    <a:pt x="600" y="2401"/>
                    <a:pt x="801" y="2401"/>
                  </a:cubicBezTo>
                </a:path>
              </a:pathLst>
            </a:cu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sp>
        <p:sp>
          <p:nvSpPr>
            <p:cNvPr id="76" name="CustomShape 8"/>
            <p:cNvSpPr/>
            <p:nvPr/>
          </p:nvSpPr>
          <p:spPr>
            <a:xfrm>
              <a:off x="3376250" y="4918928"/>
              <a:ext cx="1987838" cy="742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1200" b="0" strike="noStrike" spc="-1" dirty="0">
                  <a:latin typeface="+mj-lt"/>
                </a:rPr>
                <a:t>Jaccard Distance </a:t>
              </a:r>
              <a:r>
                <a:rPr lang="fr-FR" sz="1200" b="0" strike="noStrike" spc="-1" dirty="0" err="1">
                  <a:latin typeface="+mj-lt"/>
                </a:rPr>
                <a:t>between</a:t>
              </a:r>
              <a:r>
                <a:rPr lang="fr-FR" sz="1200" b="0" strike="noStrike" spc="-1" dirty="0">
                  <a:latin typeface="+mj-lt"/>
                </a:rPr>
                <a:t> </a:t>
              </a:r>
              <a:r>
                <a:rPr lang="fr-FR" sz="1200" b="0" strike="noStrike" spc="-1" dirty="0" err="1">
                  <a:latin typeface="+mj-lt"/>
                </a:rPr>
                <a:t>entity</a:t>
              </a:r>
              <a:r>
                <a:rPr lang="fr-FR" sz="1200" b="0" strike="noStrike" spc="-1" dirty="0">
                  <a:latin typeface="+mj-lt"/>
                </a:rPr>
                <a:t> sets of emails’ </a:t>
              </a:r>
              <a:r>
                <a:rPr lang="fr-FR" sz="1200" b="0" strike="noStrike" spc="-1" dirty="0" err="1">
                  <a:latin typeface="+mj-lt"/>
                </a:rPr>
                <a:t>interlocutors</a:t>
              </a:r>
              <a:r>
                <a:rPr lang="fr-FR" sz="1200" b="0" strike="noStrike" spc="-1" dirty="0">
                  <a:latin typeface="+mj-lt"/>
                </a:rPr>
                <a:t> (C(E1)  and C(E2)</a:t>
              </a:r>
            </a:p>
          </p:txBody>
        </p:sp>
        <p:sp>
          <p:nvSpPr>
            <p:cNvPr id="77" name="CustomShape 9"/>
            <p:cNvSpPr/>
            <p:nvPr/>
          </p:nvSpPr>
          <p:spPr>
            <a:xfrm rot="16200000">
              <a:off x="5982774" y="3975124"/>
              <a:ext cx="280153" cy="1492945"/>
            </a:xfrm>
            <a:custGeom>
              <a:avLst/>
              <a:gdLst/>
              <a:ahLst/>
              <a:cxnLst/>
              <a:rect l="l" t="t" r="r" b="b"/>
              <a:pathLst>
                <a:path w="802" h="2402">
                  <a:moveTo>
                    <a:pt x="801" y="0"/>
                  </a:moveTo>
                  <a:cubicBezTo>
                    <a:pt x="600" y="0"/>
                    <a:pt x="400" y="100"/>
                    <a:pt x="400" y="200"/>
                  </a:cubicBezTo>
                  <a:lnTo>
                    <a:pt x="400" y="1000"/>
                  </a:lnTo>
                  <a:cubicBezTo>
                    <a:pt x="400" y="1100"/>
                    <a:pt x="200" y="1200"/>
                    <a:pt x="0" y="1200"/>
                  </a:cubicBezTo>
                  <a:cubicBezTo>
                    <a:pt x="200" y="1200"/>
                    <a:pt x="400" y="1300"/>
                    <a:pt x="400" y="1400"/>
                  </a:cubicBezTo>
                  <a:lnTo>
                    <a:pt x="400" y="2200"/>
                  </a:lnTo>
                  <a:cubicBezTo>
                    <a:pt x="400" y="2300"/>
                    <a:pt x="600" y="2401"/>
                    <a:pt x="801" y="2401"/>
                  </a:cubicBezTo>
                </a:path>
              </a:pathLst>
            </a:cu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sp>
        <p:sp>
          <p:nvSpPr>
            <p:cNvPr id="78" name="CustomShape 10"/>
            <p:cNvSpPr/>
            <p:nvPr/>
          </p:nvSpPr>
          <p:spPr>
            <a:xfrm rot="16200000">
              <a:off x="7829396" y="4276452"/>
              <a:ext cx="270827" cy="1024980"/>
            </a:xfrm>
            <a:custGeom>
              <a:avLst/>
              <a:gdLst/>
              <a:ahLst/>
              <a:cxnLst/>
              <a:rect l="l" t="t" r="r" b="b"/>
              <a:pathLst>
                <a:path w="802" h="2402">
                  <a:moveTo>
                    <a:pt x="801" y="0"/>
                  </a:moveTo>
                  <a:cubicBezTo>
                    <a:pt x="600" y="0"/>
                    <a:pt x="400" y="100"/>
                    <a:pt x="400" y="200"/>
                  </a:cubicBezTo>
                  <a:lnTo>
                    <a:pt x="400" y="1000"/>
                  </a:lnTo>
                  <a:cubicBezTo>
                    <a:pt x="400" y="1100"/>
                    <a:pt x="200" y="1200"/>
                    <a:pt x="0" y="1200"/>
                  </a:cubicBezTo>
                  <a:cubicBezTo>
                    <a:pt x="200" y="1200"/>
                    <a:pt x="400" y="1300"/>
                    <a:pt x="400" y="1400"/>
                  </a:cubicBezTo>
                  <a:lnTo>
                    <a:pt x="400" y="2200"/>
                  </a:lnTo>
                  <a:cubicBezTo>
                    <a:pt x="400" y="2300"/>
                    <a:pt x="600" y="2401"/>
                    <a:pt x="801" y="2401"/>
                  </a:cubicBezTo>
                </a:path>
              </a:pathLst>
            </a:cu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CustomShape 11"/>
                <p:cNvSpPr/>
                <p:nvPr/>
              </p:nvSpPr>
              <p:spPr>
                <a:xfrm>
                  <a:off x="5364609" y="4941168"/>
                  <a:ext cx="1832447" cy="5792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/>
                <a:lstStyle/>
                <a:p>
                  <a:pPr>
                    <a:lnSpc>
                      <a:spcPct val="100000"/>
                    </a:lnSpc>
                  </a:pPr>
                  <a:r>
                    <a:rPr lang="fr-FR" sz="1200" b="0" strike="noStrike" spc="-1" dirty="0">
                      <a:latin typeface="+mj-lt"/>
                    </a:rPr>
                    <a:t>Time Distance </a:t>
                  </a:r>
                  <a:r>
                    <a:rPr lang="fr-FR" sz="1200" b="0" strike="noStrike" spc="-1" dirty="0" err="1">
                      <a:latin typeface="+mj-lt"/>
                    </a:rPr>
                    <a:t>between</a:t>
                  </a:r>
                  <a:r>
                    <a:rPr lang="fr-FR" sz="1200" b="0" strike="noStrike" spc="-1" dirty="0">
                      <a:latin typeface="+mj-lt"/>
                    </a:rPr>
                    <a:t> E1 and E2 (</a:t>
                  </a:r>
                  <a:r>
                    <a:rPr lang="fr-FR" sz="1200" b="0" strike="noStrike" spc="-1" dirty="0" err="1">
                      <a:latin typeface="+mj-lt"/>
                    </a:rPr>
                    <a:t>ts</a:t>
                  </a:r>
                  <a:r>
                    <a:rPr lang="fr-FR" sz="1200" b="0" strike="noStrike" spc="-1" dirty="0">
                      <a:latin typeface="+mj-lt"/>
                    </a:rPr>
                    <a:t> = </a:t>
                  </a:r>
                  <a:r>
                    <a:rPr lang="fr-FR" sz="1200" b="0" strike="noStrike" spc="-1" dirty="0" err="1">
                      <a:latin typeface="+mj-lt"/>
                    </a:rPr>
                    <a:t>timestamp</a:t>
                  </a:r>
                  <a:r>
                    <a:rPr lang="fr-FR" sz="1200" spc="-1" dirty="0">
                      <a:latin typeface="+mj-lt"/>
                    </a:rPr>
                    <a:t>,</a:t>
                  </a:r>
                </a:p>
                <a:p>
                  <a:pPr>
                    <a:lnSpc>
                      <a:spcPct val="100000"/>
                    </a:lnSpc>
                  </a:pPr>
                  <a14:m>
                    <m:oMath xmlns:m="http://schemas.openxmlformats.org/officeDocument/2006/math">
                      <m:r>
                        <a:rPr lang="fr-FR" sz="1200" b="0" i="1" strike="noStrike" spc="-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fr-FR" sz="1200" b="0" i="1" strike="noStrike" spc="-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200" b="0" i="1" strike="noStrike" spc="-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200" b="0" i="1" strike="noStrike" spc="-1" smtClean="0">
                              <a:latin typeface="Cambria Math" panose="02040503050406030204" pitchFamily="18" charset="0"/>
                            </a:rPr>
                            <m:t>𝑑𝑎𝑡𝑒</m:t>
                          </m:r>
                          <m:r>
                            <a:rPr lang="fr-FR" sz="1200" b="0" i="1" strike="noStrike" spc="-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func>
                            <m:funcPr>
                              <m:ctrlPr>
                                <a:rPr lang="fr-FR" sz="1200" b="0" i="1" strike="noStrike" spc="-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1200" b="0" i="0" strike="noStrike" spc="-1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fr-FR" sz="1200" b="0" i="1" strike="noStrike" spc="-1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fr-FR" sz="1200" b="0" i="1" strike="noStrike" spc="-1" smtClean="0">
                                  <a:latin typeface="Cambria Math" panose="02040503050406030204" pitchFamily="18" charset="0"/>
                                </a:rPr>
                                <m:t>𝑑𝑎𝑡𝑒</m:t>
                              </m:r>
                              <m:r>
                                <a:rPr lang="fr-FR" sz="1200" b="0" i="1" strike="noStrike" spc="-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fr-FR" sz="1200" b="0" i="1" strike="noStrike" spc="-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e>
                          </m:func>
                        </m:num>
                        <m:den>
                          <m:r>
                            <a:rPr lang="fr-FR" sz="1200" b="0" i="1" strike="noStrike" spc="-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fr-FR" sz="1200" b="0" i="1" strike="noStrike" spc="-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200" b="0" i="1" strike="noStrike" spc="-1" smtClean="0">
                              <a:latin typeface="Cambria Math" panose="02040503050406030204" pitchFamily="18" charset="0"/>
                            </a:rPr>
                            <m:t>𝑂𝑓</m:t>
                          </m:r>
                          <m:r>
                            <a:rPr lang="fr-FR" sz="1200" b="0" i="1" strike="noStrike" spc="-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200" b="0" i="1" strike="noStrike" spc="-1" smtClean="0">
                              <a:latin typeface="Cambria Math" panose="02040503050406030204" pitchFamily="18" charset="0"/>
                            </a:rPr>
                            <m:t>𝑒𝑚𝑎𝑖𝑙𝑠</m:t>
                          </m:r>
                        </m:den>
                      </m:f>
                    </m:oMath>
                  </a14:m>
                  <a:r>
                    <a:rPr lang="fr-FR" sz="1200" b="0" strike="noStrike" spc="-1" dirty="0">
                      <a:latin typeface="+mj-lt"/>
                    </a:rPr>
                    <a:t> )</a:t>
                  </a:r>
                </a:p>
              </p:txBody>
            </p:sp>
          </mc:Choice>
          <mc:Fallback xmlns="">
            <p:sp>
              <p:nvSpPr>
                <p:cNvPr id="79" name="CustomShap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609" y="4941168"/>
                  <a:ext cx="1832447" cy="57924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32" t="-1053" b="-621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CustomShape 12"/>
            <p:cNvSpPr/>
            <p:nvPr/>
          </p:nvSpPr>
          <p:spPr>
            <a:xfrm>
              <a:off x="7341007" y="4941168"/>
              <a:ext cx="1695489" cy="1113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1200" b="0" strike="noStrike" spc="-1" dirty="0">
                  <a:latin typeface="+mj-lt"/>
                </a:rPr>
                <a:t>Jaccard Distance </a:t>
              </a:r>
              <a:r>
                <a:rPr lang="fr-FR" sz="1200" b="0" strike="noStrike" spc="-1" dirty="0" err="1">
                  <a:latin typeface="+mj-lt"/>
                </a:rPr>
                <a:t>related</a:t>
              </a:r>
              <a:r>
                <a:rPr lang="fr-FR" sz="1200" b="0" strike="noStrike" spc="-1" dirty="0">
                  <a:latin typeface="+mj-lt"/>
                </a:rPr>
                <a:t> to the </a:t>
              </a:r>
              <a:r>
                <a:rPr lang="fr-FR" sz="1200" b="0" strike="noStrike" spc="-1" dirty="0" err="1">
                  <a:latin typeface="+mj-lt"/>
                </a:rPr>
                <a:t>named</a:t>
              </a:r>
              <a:r>
                <a:rPr lang="fr-FR" sz="1200" b="0" strike="noStrike" spc="-1" dirty="0">
                  <a:latin typeface="+mj-lt"/>
                </a:rPr>
                <a:t> </a:t>
              </a:r>
              <a:r>
                <a:rPr lang="fr-FR" sz="1200" b="0" strike="noStrike" spc="-1" dirty="0" err="1">
                  <a:latin typeface="+mj-lt"/>
                </a:rPr>
                <a:t>entities</a:t>
              </a:r>
              <a:r>
                <a:rPr lang="fr-FR" sz="1200" b="0" strike="noStrike" spc="-1" dirty="0">
                  <a:latin typeface="+mj-lt"/>
                </a:rPr>
                <a:t> and </a:t>
              </a:r>
              <a:r>
                <a:rPr lang="fr-FR" sz="1200" b="0" strike="noStrike" spc="-1" dirty="0" err="1">
                  <a:latin typeface="+mj-lt"/>
                </a:rPr>
                <a:t>references</a:t>
              </a:r>
              <a:r>
                <a:rPr lang="fr-FR" sz="1200" b="0" strike="noStrike" spc="-1" dirty="0">
                  <a:latin typeface="+mj-lt"/>
                </a:rPr>
                <a:t> </a:t>
              </a:r>
              <a:r>
                <a:rPr lang="fr-FR" sz="1200" b="0" strike="noStrike" spc="-1" dirty="0" err="1">
                  <a:latin typeface="+mj-lt"/>
                </a:rPr>
                <a:t>present</a:t>
              </a:r>
              <a:r>
                <a:rPr lang="fr-FR" sz="1200" b="0" strike="noStrike" spc="-1" dirty="0">
                  <a:latin typeface="+mj-lt"/>
                </a:rPr>
                <a:t> in </a:t>
              </a:r>
              <a:r>
                <a:rPr lang="fr-FR" sz="1200" b="0" strike="noStrike" spc="-1" dirty="0" err="1">
                  <a:latin typeface="+mj-lt"/>
                </a:rPr>
                <a:t>textual</a:t>
              </a:r>
              <a:r>
                <a:rPr lang="fr-FR" sz="1200" b="0" strike="noStrike" spc="-1" dirty="0">
                  <a:latin typeface="+mj-lt"/>
                </a:rPr>
                <a:t> data of E1 and E2</a:t>
              </a:r>
            </a:p>
          </p:txBody>
        </p:sp>
        <p:sp>
          <p:nvSpPr>
            <p:cNvPr id="81" name="CustomShape 13"/>
            <p:cNvSpPr/>
            <p:nvPr/>
          </p:nvSpPr>
          <p:spPr>
            <a:xfrm>
              <a:off x="2411761" y="6173091"/>
              <a:ext cx="5040559" cy="568277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1100" b="0" strike="noStrike" spc="-1" dirty="0">
                  <a:latin typeface="+mj-lt"/>
                </a:rPr>
                <a:t>W0, W1 and W2 are </a:t>
              </a:r>
              <a:r>
                <a:rPr lang="fr-FR" sz="1100" b="0" strike="noStrike" spc="-1" dirty="0" err="1">
                  <a:latin typeface="+mj-lt"/>
                </a:rPr>
                <a:t>tuned</a:t>
              </a:r>
              <a:r>
                <a:rPr lang="fr-FR" sz="1100" b="0" strike="noStrike" spc="-1" dirty="0">
                  <a:latin typeface="+mj-lt"/>
                </a:rPr>
                <a:t> by </a:t>
              </a:r>
              <a:r>
                <a:rPr lang="fr-FR" sz="1100" b="0" strike="noStrike" spc="-1" dirty="0" err="1">
                  <a:latin typeface="+mj-lt"/>
                </a:rPr>
                <a:t>users</a:t>
              </a:r>
              <a:r>
                <a:rPr lang="fr-FR" sz="1100" b="0" strike="noStrike" spc="-1" dirty="0">
                  <a:latin typeface="+mj-lt"/>
                </a:rPr>
                <a:t> </a:t>
              </a:r>
              <a:r>
                <a:rPr lang="fr-FR" sz="1100" b="0" strike="noStrike" spc="-1" dirty="0" err="1">
                  <a:latin typeface="+mj-lt"/>
                </a:rPr>
                <a:t>according</a:t>
              </a:r>
              <a:r>
                <a:rPr lang="fr-FR" sz="1100" b="0" strike="noStrike" spc="-1" dirty="0">
                  <a:latin typeface="+mj-lt"/>
                </a:rPr>
                <a:t> to the type of the </a:t>
              </a:r>
              <a:r>
                <a:rPr lang="fr-FR" sz="1100" b="0" strike="noStrike" spc="-1" dirty="0" err="1">
                  <a:latin typeface="+mj-lt"/>
                </a:rPr>
                <a:t>process</a:t>
              </a:r>
              <a:r>
                <a:rPr lang="fr-FR" sz="1100" b="0" strike="noStrike" spc="-1" dirty="0">
                  <a:latin typeface="+mj-lt"/>
                </a:rPr>
                <a:t> (</a:t>
              </a:r>
              <a:r>
                <a:rPr lang="fr-FR" sz="1100" b="0" strike="noStrike" spc="-1" dirty="0" err="1">
                  <a:latin typeface="+mj-lt"/>
                </a:rPr>
                <a:t>e.g</a:t>
              </a:r>
              <a:r>
                <a:rPr lang="fr-FR" sz="1100" b="0" strike="noStrike" spc="-1" dirty="0">
                  <a:latin typeface="+mj-lt"/>
                </a:rPr>
                <a:t> ; if </a:t>
              </a:r>
              <a:r>
                <a:rPr lang="fr-FR" sz="1100" b="0" strike="noStrike" spc="-1" dirty="0" err="1">
                  <a:latin typeface="+mj-lt"/>
                </a:rPr>
                <a:t>it</a:t>
              </a:r>
              <a:r>
                <a:rPr lang="fr-FR" sz="1100" b="0" strike="noStrike" spc="-1" dirty="0">
                  <a:latin typeface="+mj-lt"/>
                </a:rPr>
                <a:t> has time </a:t>
              </a:r>
              <a:r>
                <a:rPr lang="fr-FR" sz="1100" b="0" strike="noStrike" spc="-1" dirty="0" err="1">
                  <a:latin typeface="+mj-lt"/>
                </a:rPr>
                <a:t>constraints</a:t>
              </a:r>
              <a:r>
                <a:rPr lang="fr-FR" sz="1100" b="0" strike="noStrike" spc="-1" dirty="0">
                  <a:latin typeface="+mj-lt"/>
                </a:rPr>
                <a:t> </a:t>
              </a:r>
              <a:r>
                <a:rPr lang="fr-FR" sz="1100" b="0" strike="noStrike" spc="-1" dirty="0" err="1">
                  <a:latin typeface="+mj-lt"/>
                </a:rPr>
                <a:t>such</a:t>
              </a:r>
              <a:r>
                <a:rPr lang="fr-FR" sz="1100" b="0" strike="noStrike" spc="-1" dirty="0">
                  <a:latin typeface="+mj-lt"/>
                </a:rPr>
                <a:t> as the </a:t>
              </a:r>
              <a:r>
                <a:rPr lang="fr-FR" sz="1100" b="0" strike="noStrike" spc="-1" dirty="0" err="1">
                  <a:latin typeface="+mj-lt"/>
                </a:rPr>
                <a:t>accounting</a:t>
              </a:r>
              <a:r>
                <a:rPr lang="fr-FR" sz="1100" b="0" strike="noStrike" spc="-1" dirty="0">
                  <a:latin typeface="+mj-lt"/>
                </a:rPr>
                <a:t> </a:t>
              </a:r>
              <a:r>
                <a:rPr lang="fr-FR" sz="1100" b="0" strike="noStrike" spc="-1" dirty="0" err="1">
                  <a:latin typeface="+mj-lt"/>
                </a:rPr>
                <a:t>closing</a:t>
              </a:r>
              <a:r>
                <a:rPr lang="fr-FR" sz="1100" b="0" strike="noStrike" spc="-1" dirty="0">
                  <a:latin typeface="+mj-lt"/>
                </a:rPr>
                <a:t> </a:t>
              </a:r>
              <a:r>
                <a:rPr lang="fr-FR" sz="1100" b="0" strike="noStrike" spc="-1" dirty="0" err="1">
                  <a:latin typeface="+mj-lt"/>
                </a:rPr>
                <a:t>process</a:t>
              </a:r>
              <a:r>
                <a:rPr lang="fr-FR" sz="1100" b="0" strike="noStrike" spc="-1" dirty="0">
                  <a:latin typeface="+mj-lt"/>
                </a:rPr>
                <a:t> or not)  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2960854" y="4474833"/>
              <a:ext cx="671858" cy="16982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 flipV="1">
              <a:off x="5145325" y="4474832"/>
              <a:ext cx="191813" cy="1666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7021680" y="4460013"/>
              <a:ext cx="175376" cy="1681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063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0424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123728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1FE1-9A54-4F3F-9FE2-CFB34752D745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4465407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123728" y="0"/>
            <a:ext cx="2338841" cy="54868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07504" y="2060848"/>
            <a:ext cx="8928991" cy="2844012"/>
            <a:chOff x="107504" y="915388"/>
            <a:chExt cx="8928991" cy="2844012"/>
          </a:xfrm>
        </p:grpSpPr>
        <p:grpSp>
          <p:nvGrpSpPr>
            <p:cNvPr id="91" name="Group 90"/>
            <p:cNvGrpSpPr/>
            <p:nvPr/>
          </p:nvGrpSpPr>
          <p:grpSpPr>
            <a:xfrm>
              <a:off x="107504" y="915388"/>
              <a:ext cx="8928991" cy="2844012"/>
              <a:chOff x="107505" y="3642707"/>
              <a:chExt cx="8928991" cy="2844012"/>
            </a:xfrm>
          </p:grpSpPr>
          <p:sp>
            <p:nvSpPr>
              <p:cNvPr id="134" name="CustomShape 10">
                <a:extLst>
                  <a:ext uri="{FF2B5EF4-FFF2-40B4-BE49-F238E27FC236}">
                    <a16:creationId xmlns="" xmlns:a16="http://schemas.microsoft.com/office/drawing/2014/main" id="{7FD719D6-6434-4B93-A368-A0E6D1A2E260}"/>
                  </a:ext>
                </a:extLst>
              </p:cNvPr>
              <p:cNvSpPr/>
              <p:nvPr/>
            </p:nvSpPr>
            <p:spPr>
              <a:xfrm>
                <a:off x="3080151" y="4705612"/>
                <a:ext cx="1235707" cy="2355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/>
              <a:lstStyle/>
              <a:p>
                <a:pPr algn="ctr">
                  <a:lnSpc>
                    <a:spcPct val="100000"/>
                  </a:lnSpc>
                </a:pPr>
                <a:r>
                  <a:rPr lang="fr-FR" sz="1200" b="1" spc="-1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Per </a:t>
                </a:r>
                <a:r>
                  <a:rPr lang="fr-FR" sz="1200" b="1" spc="-1" dirty="0" err="1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process</a:t>
                </a:r>
                <a:r>
                  <a:rPr lang="fr-FR" sz="1200" b="1" spc="-1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 and per </a:t>
                </a:r>
                <a:r>
                  <a:rPr lang="fr-FR" sz="1200" b="1" spc="-1" dirty="0" err="1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activity</a:t>
                </a:r>
                <a:r>
                  <a:rPr lang="fr-FR" sz="1200" b="1" spc="-1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 email </a:t>
                </a:r>
                <a:r>
                  <a:rPr lang="fr-FR" sz="1200" b="1" spc="-1" dirty="0" err="1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lists</a:t>
                </a:r>
                <a:endParaRPr lang="fr-FR" sz="1200" b="1" spc="-1" dirty="0">
                  <a:solidFill>
                    <a:schemeClr val="bg2">
                      <a:lumMod val="75000"/>
                    </a:schemeClr>
                  </a:solidFill>
                  <a:latin typeface="+mj-lt"/>
                  <a:ea typeface="DejaVu Sans"/>
                </a:endParaRPr>
              </a:p>
            </p:txBody>
          </p:sp>
          <p:sp>
            <p:nvSpPr>
              <p:cNvPr id="94" name="CustomShape 33">
                <a:extLst>
                  <a:ext uri="{FF2B5EF4-FFF2-40B4-BE49-F238E27FC236}">
                    <a16:creationId xmlns="" xmlns:a16="http://schemas.microsoft.com/office/drawing/2014/main" id="{A3BB8BB4-B12F-4385-803C-582E3592A2F9}"/>
                  </a:ext>
                </a:extLst>
              </p:cNvPr>
              <p:cNvSpPr/>
              <p:nvPr/>
            </p:nvSpPr>
            <p:spPr>
              <a:xfrm>
                <a:off x="7020273" y="4737160"/>
                <a:ext cx="1008112" cy="486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/>
              <a:lstStyle/>
              <a:p>
                <a:pPr algn="ctr"/>
                <a:r>
                  <a:rPr lang="fr-FR" sz="1200" b="1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Per </a:t>
                </a:r>
                <a:r>
                  <a:rPr lang="fr-FR" sz="1200" b="1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process</a:t>
                </a:r>
                <a:r>
                  <a:rPr lang="fr-FR" sz="1200" b="1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 instance </a:t>
                </a:r>
                <a:r>
                  <a:rPr lang="fr-FR" sz="1200" b="1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lists</a:t>
                </a:r>
                <a:endParaRPr lang="fr-FR" sz="1200" b="1" spc="-1" dirty="0">
                  <a:solidFill>
                    <a:srgbClr val="AB4747"/>
                  </a:solidFill>
                  <a:latin typeface="+mj-lt"/>
                  <a:ea typeface="DejaVu Sans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7234678" y="5484928"/>
                <a:ext cx="1687417" cy="896400"/>
                <a:chOff x="6556991" y="5484928"/>
                <a:chExt cx="1687417" cy="896400"/>
              </a:xfrm>
            </p:grpSpPr>
            <p:sp>
              <p:nvSpPr>
                <p:cNvPr id="127" name="CustomShape 19">
                  <a:extLst>
                    <a:ext uri="{FF2B5EF4-FFF2-40B4-BE49-F238E27FC236}">
                      <a16:creationId xmlns="" xmlns:a16="http://schemas.microsoft.com/office/drawing/2014/main" id="{58146B40-6651-4F22-8F39-566BC0EE6B85}"/>
                    </a:ext>
                  </a:extLst>
                </p:cNvPr>
                <p:cNvSpPr/>
                <p:nvPr/>
              </p:nvSpPr>
              <p:spPr>
                <a:xfrm>
                  <a:off x="6556991" y="5484928"/>
                  <a:ext cx="1687417" cy="8964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128" name="CustomShape 16">
                  <a:extLst>
                    <a:ext uri="{FF2B5EF4-FFF2-40B4-BE49-F238E27FC236}">
                      <a16:creationId xmlns="" xmlns:a16="http://schemas.microsoft.com/office/drawing/2014/main" id="{E33597D5-0658-432D-8289-77E9B6C71704}"/>
                    </a:ext>
                  </a:extLst>
                </p:cNvPr>
                <p:cNvSpPr/>
                <p:nvPr/>
              </p:nvSpPr>
              <p:spPr>
                <a:xfrm>
                  <a:off x="6630617" y="5707717"/>
                  <a:ext cx="1584469" cy="54027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fr-FR" sz="1400" b="1" strike="noStrike" spc="-1" dirty="0">
                      <a:latin typeface="+mj-lt"/>
                      <a:ea typeface="DejaVu Sans"/>
                    </a:rPr>
                    <a:t>Step3: Event Logs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generation</a:t>
                  </a:r>
                  <a:endParaRPr lang="fr-FR" sz="1400" b="1" strike="noStrike" spc="-1" dirty="0">
                    <a:latin typeface="+mj-lt"/>
                  </a:endParaRPr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7536AC55-7492-4B5B-9936-CF4D4D641C8B}"/>
                  </a:ext>
                </a:extLst>
              </p:cNvPr>
              <p:cNvSpPr/>
              <p:nvPr/>
            </p:nvSpPr>
            <p:spPr>
              <a:xfrm>
                <a:off x="107505" y="3642707"/>
                <a:ext cx="8928991" cy="2844012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6" name="Connecteur droit avec flèche 65"/>
            <p:cNvCxnSpPr/>
            <p:nvPr/>
          </p:nvCxnSpPr>
          <p:spPr>
            <a:xfrm flipV="1">
              <a:off x="3059832" y="1866898"/>
              <a:ext cx="1276344" cy="1"/>
            </a:xfrm>
            <a:prstGeom prst="straightConnector1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Connecteur en angle 71"/>
            <p:cNvCxnSpPr/>
            <p:nvPr/>
          </p:nvCxnSpPr>
          <p:spPr>
            <a:xfrm>
              <a:off x="6984432" y="1844920"/>
              <a:ext cx="1044000" cy="8640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107505" y="4993107"/>
            <a:ext cx="892899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Conversion bloc </a:t>
            </a:r>
            <a:r>
              <a:rPr lang="fr-FR" b="1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into</a:t>
            </a:r>
            <a:r>
              <a:rPr lang="fr-FR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</a:t>
            </a:r>
            <a:r>
              <a:rPr lang="fr-FR" b="1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structured</a:t>
            </a:r>
            <a:r>
              <a:rPr lang="fr-FR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format</a:t>
            </a:r>
            <a:endParaRPr lang="fr-FR" b="1" spc="-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-180528" y="908720"/>
            <a:ext cx="1834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Unstructured</a:t>
            </a:r>
            <a:r>
              <a:rPr lang="fr-FR" sz="1600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email logs</a:t>
            </a:r>
            <a:endParaRPr lang="fr-FR" sz="1600" b="1" spc="-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75" name="Connecteur droit avec flèche 74"/>
          <p:cNvCxnSpPr/>
          <p:nvPr/>
        </p:nvCxnSpPr>
        <p:spPr>
          <a:xfrm rot="5400000" flipV="1">
            <a:off x="485576" y="1718839"/>
            <a:ext cx="5400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rot="5400000" flipV="1">
            <a:off x="7974409" y="5200283"/>
            <a:ext cx="5400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478989" y="5499372"/>
            <a:ext cx="1734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Structured</a:t>
            </a:r>
            <a:r>
              <a:rPr lang="fr-FR" sz="1600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</a:t>
            </a:r>
            <a:r>
              <a:rPr lang="fr-FR" sz="1600" b="1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event</a:t>
            </a:r>
            <a:r>
              <a:rPr lang="fr-FR" sz="1600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logs</a:t>
            </a:r>
            <a:endParaRPr lang="fr-FR" sz="1600" b="1" spc="-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2" name="CustomShape 15">
            <a:extLst>
              <a:ext uri="{FF2B5EF4-FFF2-40B4-BE49-F238E27FC236}">
                <a16:creationId xmlns="" xmlns:a16="http://schemas.microsoft.com/office/drawing/2014/main" id="{DEFF4AB9-9617-47EA-B442-12AAE5866A45}"/>
              </a:ext>
            </a:extLst>
          </p:cNvPr>
          <p:cNvSpPr/>
          <p:nvPr/>
        </p:nvSpPr>
        <p:spPr>
          <a:xfrm>
            <a:off x="4355975" y="2435135"/>
            <a:ext cx="2592285" cy="113788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33" name="CustomShape 16">
            <a:extLst>
              <a:ext uri="{FF2B5EF4-FFF2-40B4-BE49-F238E27FC236}">
                <a16:creationId xmlns="" xmlns:a16="http://schemas.microsoft.com/office/drawing/2014/main" id="{E33597D5-0658-432D-8289-77E9B6C71704}"/>
              </a:ext>
            </a:extLst>
          </p:cNvPr>
          <p:cNvSpPr/>
          <p:nvPr/>
        </p:nvSpPr>
        <p:spPr>
          <a:xfrm>
            <a:off x="4458466" y="2492896"/>
            <a:ext cx="2411074" cy="6596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bg2">
                    <a:lumMod val="75000"/>
                  </a:schemeClr>
                </a:solidFill>
                <a:latin typeface="+mj-lt"/>
                <a:ea typeface="DejaVu Sans"/>
              </a:rPr>
              <a:t>Step2: </a:t>
            </a:r>
            <a:r>
              <a:rPr lang="fr-FR" sz="1400" b="1" strike="noStrike" spc="-1" dirty="0" err="1">
                <a:solidFill>
                  <a:schemeClr val="bg2">
                    <a:lumMod val="75000"/>
                  </a:schemeClr>
                </a:solidFill>
                <a:latin typeface="+mj-lt"/>
                <a:ea typeface="DejaVu Sans"/>
              </a:rPr>
              <a:t>Process</a:t>
            </a:r>
            <a:r>
              <a:rPr lang="fr-FR" sz="1400" b="1" strike="noStrike" spc="-1" dirty="0">
                <a:solidFill>
                  <a:schemeClr val="bg2">
                    <a:lumMod val="75000"/>
                  </a:schemeClr>
                </a:solidFill>
                <a:latin typeface="+mj-lt"/>
                <a:ea typeface="DejaVu Sans"/>
              </a:rPr>
              <a:t> Instance </a:t>
            </a:r>
            <a:r>
              <a:rPr lang="fr-FR" sz="1400" b="1" strike="noStrike" spc="-1" dirty="0" err="1">
                <a:solidFill>
                  <a:schemeClr val="bg2">
                    <a:lumMod val="75000"/>
                  </a:schemeClr>
                </a:solidFill>
                <a:latin typeface="+mj-lt"/>
                <a:ea typeface="DejaVu Sans"/>
              </a:rPr>
              <a:t>Detection</a:t>
            </a:r>
            <a:endParaRPr lang="fr-FR" sz="1400" b="1" strike="noStrike" spc="-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fr-FR" sz="1400" b="1" strike="noStrike" spc="-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4" name="CustomShape 17">
            <a:extLst>
              <a:ext uri="{FF2B5EF4-FFF2-40B4-BE49-F238E27FC236}">
                <a16:creationId xmlns="" xmlns:a16="http://schemas.microsoft.com/office/drawing/2014/main" id="{C9B81FBC-5980-4BA4-8BB5-3C2B08827454}"/>
              </a:ext>
            </a:extLst>
          </p:cNvPr>
          <p:cNvSpPr/>
          <p:nvPr/>
        </p:nvSpPr>
        <p:spPr>
          <a:xfrm>
            <a:off x="4423004" y="2996954"/>
            <a:ext cx="2462247" cy="45783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200" b="1" strike="noStrike" spc="-1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DejaVu Sans"/>
              </a:rPr>
              <a:t>Clustering</a:t>
            </a:r>
            <a:endParaRPr lang="fr-FR" sz="1200" b="1" strike="noStrike" spc="-1" dirty="0">
              <a:solidFill>
                <a:schemeClr val="bg2">
                  <a:lumMod val="75000"/>
                </a:schemeClr>
              </a:solidFill>
              <a:latin typeface="+mj-lt"/>
              <a:ea typeface="DejaVu San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1501C3A5-443C-41FE-8342-A5683895C5EA}"/>
              </a:ext>
            </a:extLst>
          </p:cNvPr>
          <p:cNvSpPr/>
          <p:nvPr/>
        </p:nvSpPr>
        <p:spPr>
          <a:xfrm>
            <a:off x="179511" y="2207201"/>
            <a:ext cx="2880321" cy="165974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6" name="Rectangle 35"/>
          <p:cNvSpPr/>
          <p:nvPr/>
        </p:nvSpPr>
        <p:spPr>
          <a:xfrm>
            <a:off x="267661" y="2708362"/>
            <a:ext cx="2692990" cy="10844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solidFill>
                  <a:schemeClr val="bg2">
                    <a:lumMod val="75000"/>
                  </a:schemeClr>
                </a:solidFill>
              </a:rPr>
              <a:t>Progressively</a:t>
            </a:r>
            <a:r>
              <a:rPr lang="fr-FR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bg2">
                    <a:lumMod val="75000"/>
                  </a:schemeClr>
                </a:solidFill>
              </a:rPr>
              <a:t>learning</a:t>
            </a:r>
            <a:r>
              <a:rPr lang="fr-FR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bg2">
                    <a:lumMod val="75000"/>
                  </a:schemeClr>
                </a:solidFill>
              </a:rPr>
              <a:t>approach</a:t>
            </a:r>
            <a:r>
              <a:rPr lang="fr-FR" sz="1200" b="1" dirty="0" smtClean="0">
                <a:solidFill>
                  <a:schemeClr val="bg2">
                    <a:lumMod val="75000"/>
                  </a:schemeClr>
                </a:solidFill>
              </a:rPr>
              <a:t> to train </a:t>
            </a:r>
            <a:r>
              <a:rPr lang="fr-FR" sz="1200" b="1" dirty="0" err="1" smtClean="0">
                <a:solidFill>
                  <a:schemeClr val="bg2">
                    <a:lumMod val="75000"/>
                  </a:schemeClr>
                </a:solidFill>
              </a:rPr>
              <a:t>process</a:t>
            </a:r>
            <a:r>
              <a:rPr lang="fr-FR" sz="1200" b="1" dirty="0" smtClean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fr-FR" sz="1200" b="1" dirty="0" err="1" smtClean="0">
                <a:solidFill>
                  <a:schemeClr val="bg2">
                    <a:lumMod val="75000"/>
                  </a:schemeClr>
                </a:solidFill>
              </a:rPr>
              <a:t>activity</a:t>
            </a:r>
            <a:r>
              <a:rPr lang="fr-FR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bg2">
                    <a:lumMod val="75000"/>
                  </a:schemeClr>
                </a:solidFill>
              </a:rPr>
              <a:t>predictive</a:t>
            </a:r>
            <a:r>
              <a:rPr lang="fr-FR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bg2">
                    <a:lumMod val="75000"/>
                  </a:schemeClr>
                </a:solidFill>
              </a:rPr>
              <a:t>models</a:t>
            </a:r>
            <a:endParaRPr lang="fr-FR" sz="12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" name="CustomShape 16">
            <a:extLst>
              <a:ext uri="{FF2B5EF4-FFF2-40B4-BE49-F238E27FC236}">
                <a16:creationId xmlns="" xmlns:a16="http://schemas.microsoft.com/office/drawing/2014/main" id="{E33597D5-0658-432D-8289-77E9B6C71704}"/>
              </a:ext>
            </a:extLst>
          </p:cNvPr>
          <p:cNvSpPr/>
          <p:nvPr/>
        </p:nvSpPr>
        <p:spPr>
          <a:xfrm>
            <a:off x="107504" y="2207201"/>
            <a:ext cx="2808312" cy="3118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bg2">
                    <a:lumMod val="75000"/>
                  </a:schemeClr>
                </a:solidFill>
                <a:latin typeface="+mj-lt"/>
                <a:ea typeface="DejaVu Sans"/>
              </a:rPr>
              <a:t>Step1: Activity and </a:t>
            </a:r>
            <a:r>
              <a:rPr lang="fr-FR" sz="1400" b="1" strike="noStrike" spc="-1" dirty="0" err="1">
                <a:solidFill>
                  <a:schemeClr val="bg2">
                    <a:lumMod val="75000"/>
                  </a:schemeClr>
                </a:solidFill>
                <a:latin typeface="+mj-lt"/>
                <a:ea typeface="DejaVu Sans"/>
              </a:rPr>
              <a:t>Process</a:t>
            </a:r>
            <a:r>
              <a:rPr lang="fr-FR" sz="1400" b="1" strike="noStrike" spc="-1" dirty="0">
                <a:solidFill>
                  <a:schemeClr val="bg2">
                    <a:lumMod val="75000"/>
                  </a:schemeClr>
                </a:solidFill>
                <a:latin typeface="+mj-lt"/>
                <a:ea typeface="DejaVu Sans"/>
              </a:rPr>
              <a:t> </a:t>
            </a:r>
            <a:r>
              <a:rPr lang="fr-FR" sz="1400" b="1" strike="noStrike" spc="-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DejaVu Sans"/>
              </a:rPr>
              <a:t/>
            </a:r>
            <a:br>
              <a:rPr lang="fr-FR" sz="1400" b="1" strike="noStrike" spc="-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DejaVu Sans"/>
              </a:rPr>
            </a:br>
            <a:r>
              <a:rPr lang="fr-FR" sz="1400" b="1" strike="noStrike" spc="-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DejaVu Sans"/>
              </a:rPr>
              <a:t>Labels </a:t>
            </a:r>
            <a:r>
              <a:rPr lang="fr-FR" sz="1400" b="1" strike="noStrike" spc="-1" dirty="0" err="1">
                <a:solidFill>
                  <a:schemeClr val="bg2">
                    <a:lumMod val="75000"/>
                  </a:schemeClr>
                </a:solidFill>
                <a:latin typeface="+mj-lt"/>
                <a:ea typeface="DejaVu Sans"/>
              </a:rPr>
              <a:t>generation</a:t>
            </a:r>
            <a:endParaRPr lang="fr-FR" sz="1400" b="1" strike="noStrike" spc="-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fr-FR" sz="1200" b="0" strike="noStrike" spc="-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51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6AD0-CCCA-4AC2-A74C-FB0F659F7556}" type="slidenum">
              <a:rPr lang="es-ES" smtClean="0"/>
              <a:pPr/>
              <a:t>15</a:t>
            </a:fld>
            <a:endParaRPr lang="es-ES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5702929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2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0424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123728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1FE1-9A54-4F3F-9FE2-CFB34752D745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212372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465407" y="0"/>
            <a:ext cx="2338841" cy="54868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179512" y="2996952"/>
            <a:ext cx="8784975" cy="1138454"/>
            <a:chOff x="179512" y="2996952"/>
            <a:chExt cx="8784975" cy="1138454"/>
          </a:xfrm>
        </p:grpSpPr>
        <p:grpSp>
          <p:nvGrpSpPr>
            <p:cNvPr id="35" name="Group 34"/>
            <p:cNvGrpSpPr/>
            <p:nvPr/>
          </p:nvGrpSpPr>
          <p:grpSpPr>
            <a:xfrm>
              <a:off x="179512" y="2996952"/>
              <a:ext cx="8784975" cy="1138454"/>
              <a:chOff x="260276" y="3690906"/>
              <a:chExt cx="8784975" cy="1006541"/>
            </a:xfrm>
          </p:grpSpPr>
          <p:sp>
            <p:nvSpPr>
              <p:cNvPr id="79" name="CustomShape 10">
                <a:extLst>
                  <a:ext uri="{FF2B5EF4-FFF2-40B4-BE49-F238E27FC236}">
                    <a16:creationId xmlns="" xmlns:a16="http://schemas.microsoft.com/office/drawing/2014/main" id="{7FD719D6-6434-4B93-A368-A0E6D1A2E260}"/>
                  </a:ext>
                </a:extLst>
              </p:cNvPr>
              <p:cNvSpPr/>
              <p:nvPr/>
            </p:nvSpPr>
            <p:spPr>
              <a:xfrm>
                <a:off x="2214188" y="3735659"/>
                <a:ext cx="1649251" cy="2355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/>
              <a:lstStyle/>
              <a:p>
                <a:pPr algn="ctr">
                  <a:lnSpc>
                    <a:spcPct val="100000"/>
                  </a:lnSpc>
                </a:pPr>
                <a:r>
                  <a:rPr lang="fr-FR" sz="1200" b="1" strike="noStrike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Per </a:t>
                </a:r>
                <a:r>
                  <a:rPr lang="fr-FR" sz="1200" b="1" strike="noStrike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process</a:t>
                </a:r>
                <a:r>
                  <a:rPr lang="fr-FR" sz="1200" b="1" strike="noStrike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 and per </a:t>
                </a:r>
                <a:r>
                  <a:rPr lang="fr-FR" sz="1200" b="1" strike="noStrike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activity</a:t>
                </a:r>
                <a:r>
                  <a:rPr lang="fr-FR" sz="1200" b="1" strike="noStrike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 email </a:t>
                </a:r>
                <a:r>
                  <a:rPr lang="fr-FR" sz="1200" b="1" strike="noStrike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lists</a:t>
                </a:r>
                <a:endParaRPr lang="fr-FR" sz="1200" b="1" strike="noStrike" spc="-1" dirty="0">
                  <a:latin typeface="+mj-lt"/>
                </a:endParaRPr>
              </a:p>
            </p:txBody>
          </p:sp>
          <p:grpSp>
            <p:nvGrpSpPr>
              <p:cNvPr id="37" name="Group 14">
                <a:extLst>
                  <a:ext uri="{FF2B5EF4-FFF2-40B4-BE49-F238E27FC236}">
                    <a16:creationId xmlns="" xmlns:a16="http://schemas.microsoft.com/office/drawing/2014/main" id="{7EE442E6-8313-4CB3-A571-310C7E716327}"/>
                  </a:ext>
                </a:extLst>
              </p:cNvPr>
              <p:cNvGrpSpPr/>
              <p:nvPr/>
            </p:nvGrpSpPr>
            <p:grpSpPr>
              <a:xfrm>
                <a:off x="3959958" y="3786724"/>
                <a:ext cx="2005454" cy="822847"/>
                <a:chOff x="5599671" y="3880539"/>
                <a:chExt cx="902178" cy="568992"/>
              </a:xfrm>
            </p:grpSpPr>
            <p:sp>
              <p:nvSpPr>
                <p:cNvPr id="74" name="CustomShape 15">
                  <a:extLst>
                    <a:ext uri="{FF2B5EF4-FFF2-40B4-BE49-F238E27FC236}">
                      <a16:creationId xmlns="" xmlns:a16="http://schemas.microsoft.com/office/drawing/2014/main" id="{DEFF4AB9-9617-47EA-B442-12AAE5866A45}"/>
                    </a:ext>
                  </a:extLst>
                </p:cNvPr>
                <p:cNvSpPr/>
                <p:nvPr/>
              </p:nvSpPr>
              <p:spPr>
                <a:xfrm>
                  <a:off x="5606101" y="3880539"/>
                  <a:ext cx="895748" cy="568992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75" name="CustomShape 16">
                  <a:extLst>
                    <a:ext uri="{FF2B5EF4-FFF2-40B4-BE49-F238E27FC236}">
                      <a16:creationId xmlns="" xmlns:a16="http://schemas.microsoft.com/office/drawing/2014/main" id="{E33597D5-0658-432D-8289-77E9B6C71704}"/>
                    </a:ext>
                  </a:extLst>
                </p:cNvPr>
                <p:cNvSpPr/>
                <p:nvPr/>
              </p:nvSpPr>
              <p:spPr>
                <a:xfrm>
                  <a:off x="5599671" y="3892993"/>
                  <a:ext cx="890814" cy="4561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fr-FR" sz="1400" b="1" strike="noStrike" spc="-1" dirty="0">
                      <a:latin typeface="+mj-lt"/>
                      <a:ea typeface="DejaVu Sans"/>
                    </a:rPr>
                    <a:t>Step2: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Process</a:t>
                  </a:r>
                  <a:r>
                    <a:rPr lang="fr-FR" sz="1400" b="1" strike="noStrike" spc="-1" dirty="0">
                      <a:latin typeface="+mj-lt"/>
                      <a:ea typeface="DejaVu Sans"/>
                    </a:rPr>
                    <a:t> Instance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Detection</a:t>
                  </a:r>
                  <a:endParaRPr lang="fr-FR" sz="1400" b="1" strike="noStrike" spc="-1" dirty="0">
                    <a:latin typeface="+mj-lt"/>
                  </a:endParaRPr>
                </a:p>
                <a:p>
                  <a:pPr>
                    <a:lnSpc>
                      <a:spcPct val="100000"/>
                    </a:lnSpc>
                  </a:pPr>
                  <a:endParaRPr lang="fr-FR" sz="1400" b="1" strike="noStrike" spc="-1" dirty="0">
                    <a:latin typeface="+mj-lt"/>
                  </a:endParaRPr>
                </a:p>
              </p:txBody>
            </p:sp>
          </p:grpSp>
          <p:sp>
            <p:nvSpPr>
              <p:cNvPr id="38" name="CustomShape 33">
                <a:extLst>
                  <a:ext uri="{FF2B5EF4-FFF2-40B4-BE49-F238E27FC236}">
                    <a16:creationId xmlns="" xmlns:a16="http://schemas.microsoft.com/office/drawing/2014/main" id="{A3BB8BB4-B12F-4385-803C-582E3592A2F9}"/>
                  </a:ext>
                </a:extLst>
              </p:cNvPr>
              <p:cNvSpPr/>
              <p:nvPr/>
            </p:nvSpPr>
            <p:spPr>
              <a:xfrm>
                <a:off x="6012160" y="3754570"/>
                <a:ext cx="1008112" cy="486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/>
              <a:lstStyle/>
              <a:p>
                <a:pPr algn="ctr">
                  <a:lnSpc>
                    <a:spcPct val="100000"/>
                  </a:lnSpc>
                </a:pPr>
                <a:r>
                  <a:rPr lang="fr-FR" sz="1200" b="1" strike="noStrike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Per </a:t>
                </a:r>
                <a:r>
                  <a:rPr lang="fr-FR" sz="1200" b="1" strike="noStrike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process</a:t>
                </a:r>
                <a:r>
                  <a:rPr lang="fr-FR" sz="1200" b="1" strike="noStrike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 instance </a:t>
                </a:r>
                <a:r>
                  <a:rPr lang="fr-FR" sz="1200" b="1" strike="noStrike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lists</a:t>
                </a:r>
                <a:endParaRPr lang="fr-FR" sz="1200" b="1" strike="noStrike" spc="-1" dirty="0">
                  <a:latin typeface="+mj-lt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7189929" y="3787280"/>
                <a:ext cx="1687417" cy="794928"/>
                <a:chOff x="6512242" y="3787280"/>
                <a:chExt cx="1687417" cy="794928"/>
              </a:xfrm>
            </p:grpSpPr>
            <p:sp>
              <p:nvSpPr>
                <p:cNvPr id="72" name="CustomShape 19">
                  <a:extLst>
                    <a:ext uri="{FF2B5EF4-FFF2-40B4-BE49-F238E27FC236}">
                      <a16:creationId xmlns="" xmlns:a16="http://schemas.microsoft.com/office/drawing/2014/main" id="{58146B40-6651-4F22-8F39-566BC0EE6B85}"/>
                    </a:ext>
                  </a:extLst>
                </p:cNvPr>
                <p:cNvSpPr/>
                <p:nvPr/>
              </p:nvSpPr>
              <p:spPr>
                <a:xfrm>
                  <a:off x="6512242" y="3787280"/>
                  <a:ext cx="1687417" cy="794928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73" name="CustomShape 16">
                  <a:extLst>
                    <a:ext uri="{FF2B5EF4-FFF2-40B4-BE49-F238E27FC236}">
                      <a16:creationId xmlns="" xmlns:a16="http://schemas.microsoft.com/office/drawing/2014/main" id="{E33597D5-0658-432D-8289-77E9B6C71704}"/>
                    </a:ext>
                  </a:extLst>
                </p:cNvPr>
                <p:cNvSpPr/>
                <p:nvPr/>
              </p:nvSpPr>
              <p:spPr>
                <a:xfrm>
                  <a:off x="6563716" y="3878347"/>
                  <a:ext cx="1584469" cy="54027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fr-FR" sz="1400" b="1" strike="noStrike" spc="-1" dirty="0">
                      <a:latin typeface="+mj-lt"/>
                      <a:ea typeface="DejaVu Sans"/>
                    </a:rPr>
                    <a:t>Step3: Event Logs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generation</a:t>
                  </a:r>
                  <a:endParaRPr lang="fr-FR" sz="1400" b="1" strike="noStrike" spc="-1" dirty="0">
                    <a:latin typeface="+mj-lt"/>
                  </a:endParaRP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395536" y="3789062"/>
                <a:ext cx="1805487" cy="820510"/>
                <a:chOff x="395536" y="3789062"/>
                <a:chExt cx="1805487" cy="82051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1501C3A5-443C-41FE-8342-A5683895C5EA}"/>
                    </a:ext>
                  </a:extLst>
                </p:cNvPr>
                <p:cNvSpPr/>
                <p:nvPr/>
              </p:nvSpPr>
              <p:spPr>
                <a:xfrm>
                  <a:off x="395536" y="3789062"/>
                  <a:ext cx="1805487" cy="820510"/>
                </a:xfrm>
                <a:prstGeom prst="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53" name="CustomShape 16">
                  <a:extLst>
                    <a:ext uri="{FF2B5EF4-FFF2-40B4-BE49-F238E27FC236}">
                      <a16:creationId xmlns="" xmlns:a16="http://schemas.microsoft.com/office/drawing/2014/main" id="{E33597D5-0658-432D-8289-77E9B6C71704}"/>
                    </a:ext>
                  </a:extLst>
                </p:cNvPr>
                <p:cNvSpPr/>
                <p:nvPr/>
              </p:nvSpPr>
              <p:spPr>
                <a:xfrm>
                  <a:off x="508938" y="3837236"/>
                  <a:ext cx="1614790" cy="12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fr-FR" sz="1400" b="1" strike="noStrike" spc="-1" dirty="0">
                      <a:latin typeface="+mj-lt"/>
                      <a:ea typeface="DejaVu Sans"/>
                    </a:rPr>
                    <a:t>Step1: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Activity</a:t>
                  </a:r>
                  <a:r>
                    <a:rPr lang="fr-FR" sz="1400" b="1" strike="noStrike" spc="-1" dirty="0">
                      <a:latin typeface="+mj-lt"/>
                      <a:ea typeface="DejaVu Sans"/>
                    </a:rPr>
                    <a:t> and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Process</a:t>
                  </a:r>
                  <a:r>
                    <a:rPr lang="fr-FR" sz="1400" b="1" strike="noStrike" spc="-1" dirty="0">
                      <a:latin typeface="+mj-lt"/>
                      <a:ea typeface="DejaVu Sans"/>
                    </a:rPr>
                    <a:t> Labels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generation</a:t>
                  </a:r>
                  <a:endParaRPr lang="fr-FR" sz="1400" b="1" strike="noStrike" spc="-1" dirty="0">
                    <a:latin typeface="+mj-lt"/>
                  </a:endParaRPr>
                </a:p>
                <a:p>
                  <a:pPr>
                    <a:lnSpc>
                      <a:spcPct val="100000"/>
                    </a:lnSpc>
                  </a:pPr>
                  <a:endParaRPr lang="fr-FR" sz="1200" b="0" strike="noStrike" spc="-1" dirty="0">
                    <a:latin typeface="+mj-lt"/>
                  </a:endParaRPr>
                </a:p>
              </p:txBody>
            </p:sp>
          </p:grp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7536AC55-7492-4B5B-9936-CF4D4D641C8B}"/>
                  </a:ext>
                </a:extLst>
              </p:cNvPr>
              <p:cNvSpPr/>
              <p:nvPr/>
            </p:nvSpPr>
            <p:spPr>
              <a:xfrm>
                <a:off x="260276" y="3690906"/>
                <a:ext cx="8784975" cy="1006541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CustomShape 19"/>
            <p:cNvSpPr/>
            <p:nvPr/>
          </p:nvSpPr>
          <p:spPr>
            <a:xfrm rot="16200000">
              <a:off x="3023708" y="2745197"/>
              <a:ext cx="360" cy="1656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sp>
        <p:sp>
          <p:nvSpPr>
            <p:cNvPr id="28" name="CustomShape 19"/>
            <p:cNvSpPr/>
            <p:nvPr/>
          </p:nvSpPr>
          <p:spPr>
            <a:xfrm rot="16200000">
              <a:off x="6497972" y="3015197"/>
              <a:ext cx="360" cy="1116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sp>
      </p:grpSp>
    </p:spTree>
    <p:extLst>
      <p:ext uri="{BB962C8B-B14F-4D97-AF65-F5344CB8AC3E}">
        <p14:creationId xmlns:p14="http://schemas.microsoft.com/office/powerpoint/2010/main" val="279007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 -0.32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0424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123728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1FE1-9A54-4F3F-9FE2-CFB34752D745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212372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465407" y="0"/>
            <a:ext cx="2338841" cy="54868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CustomShape 36"/>
          <p:cNvSpPr/>
          <p:nvPr/>
        </p:nvSpPr>
        <p:spPr>
          <a:xfrm>
            <a:off x="251520" y="3068960"/>
            <a:ext cx="2441164" cy="2232248"/>
          </a:xfrm>
          <a:prstGeom prst="flowChartMagneticDisk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marL="171450" indent="-171450">
              <a:lnSpc>
                <a:spcPct val="100000"/>
              </a:lnSpc>
              <a:buFontTx/>
              <a:buChar char="-"/>
            </a:pPr>
            <a:r>
              <a:rPr lang="fr-FR" sz="1100" b="1" spc="-1" dirty="0" err="1">
                <a:solidFill>
                  <a:srgbClr val="000000"/>
                </a:solidFill>
                <a:latin typeface="+mj-lt"/>
              </a:rPr>
              <a:t>Number</a:t>
            </a:r>
            <a:r>
              <a:rPr lang="fr-FR" sz="1100" b="1" spc="-1" dirty="0">
                <a:solidFill>
                  <a:srgbClr val="000000"/>
                </a:solidFill>
                <a:latin typeface="+mj-lt"/>
              </a:rPr>
              <a:t> of emails : 1024</a:t>
            </a:r>
          </a:p>
          <a:p>
            <a:pPr marL="171450" indent="-171450">
              <a:buFontTx/>
              <a:buChar char="-"/>
            </a:pPr>
            <a:r>
              <a:rPr lang="fr-FR" sz="1100" b="1" spc="-1" dirty="0" err="1">
                <a:solidFill>
                  <a:srgbClr val="000000"/>
                </a:solidFill>
              </a:rPr>
              <a:t>Number</a:t>
            </a:r>
            <a:r>
              <a:rPr lang="fr-FR" sz="1100" b="1" spc="-1" dirty="0">
                <a:solidFill>
                  <a:srgbClr val="000000"/>
                </a:solidFill>
              </a:rPr>
              <a:t> of </a:t>
            </a:r>
            <a:r>
              <a:rPr lang="fr-FR" sz="1100" b="1" spc="-1" dirty="0" err="1">
                <a:solidFill>
                  <a:srgbClr val="000000"/>
                </a:solidFill>
              </a:rPr>
              <a:t>activities</a:t>
            </a:r>
            <a:r>
              <a:rPr lang="fr-FR" sz="1100" spc="-1" dirty="0">
                <a:solidFill>
                  <a:srgbClr val="000000"/>
                </a:solidFill>
              </a:rPr>
              <a:t>: </a:t>
            </a:r>
            <a:r>
              <a:rPr lang="fr-FR" sz="1100" b="1" spc="-1" dirty="0">
                <a:solidFill>
                  <a:srgbClr val="000000"/>
                </a:solidFill>
              </a:rPr>
              <a:t>116</a:t>
            </a:r>
            <a:endParaRPr lang="fr-FR" sz="1100" spc="-1" dirty="0">
              <a:latin typeface="+mj-lt"/>
            </a:endParaRPr>
          </a:p>
          <a:p>
            <a:pPr marL="171450" indent="-171450">
              <a:lnSpc>
                <a:spcPct val="100000"/>
              </a:lnSpc>
              <a:buFontTx/>
              <a:buChar char="-"/>
            </a:pPr>
            <a:r>
              <a:rPr lang="fr-FR" sz="1100" b="1" spc="-1" dirty="0" err="1">
                <a:solidFill>
                  <a:srgbClr val="000000"/>
                </a:solidFill>
                <a:latin typeface="+mj-lt"/>
                <a:ea typeface="Noto Sans CJK SC Regular"/>
              </a:rPr>
              <a:t>Number</a:t>
            </a:r>
            <a:r>
              <a:rPr lang="fr-FR" sz="1100" b="1" spc="-1" dirty="0">
                <a:solidFill>
                  <a:srgbClr val="000000"/>
                </a:solidFill>
                <a:latin typeface="+mj-lt"/>
                <a:ea typeface="Noto Sans CJK SC Regular"/>
              </a:rPr>
              <a:t> of </a:t>
            </a:r>
            <a:r>
              <a:rPr lang="fr-FR" sz="1100" b="1" spc="-1" dirty="0" err="1">
                <a:solidFill>
                  <a:srgbClr val="000000"/>
                </a:solidFill>
                <a:latin typeface="+mj-lt"/>
                <a:ea typeface="Noto Sans CJK SC Regular"/>
              </a:rPr>
              <a:t>processes</a:t>
            </a:r>
            <a:r>
              <a:rPr lang="fr-FR" sz="1100" b="1" spc="-1" dirty="0">
                <a:solidFill>
                  <a:srgbClr val="000000"/>
                </a:solidFill>
                <a:latin typeface="+mj-lt"/>
                <a:ea typeface="Noto Sans CJK SC Regular"/>
              </a:rPr>
              <a:t> : </a:t>
            </a:r>
            <a:r>
              <a:rPr lang="fr-FR" sz="1100" b="1" spc="-1" dirty="0">
                <a:solidFill>
                  <a:srgbClr val="000000"/>
                </a:solidFill>
                <a:latin typeface="+mj-lt"/>
              </a:rPr>
              <a:t>13</a:t>
            </a:r>
            <a:r>
              <a:rPr lang="fr-FR" sz="1100" spc="-1" dirty="0">
                <a:solidFill>
                  <a:srgbClr val="000000"/>
                </a:solidFill>
                <a:latin typeface="+mj-lt"/>
              </a:rPr>
              <a:t> : </a:t>
            </a:r>
            <a:r>
              <a:rPr lang="fr-FR" sz="1100" spc="-1" dirty="0" err="1">
                <a:solidFill>
                  <a:srgbClr val="000000"/>
                </a:solidFill>
                <a:latin typeface="+mj-lt"/>
              </a:rPr>
              <a:t>Hiring</a:t>
            </a:r>
            <a:r>
              <a:rPr lang="fr-FR" sz="1100" spc="-1" dirty="0">
                <a:solidFill>
                  <a:srgbClr val="000000"/>
                </a:solidFill>
                <a:latin typeface="+mj-lt"/>
              </a:rPr>
              <a:t>, patent Application, Command, </a:t>
            </a:r>
            <a:r>
              <a:rPr lang="fr-FR" sz="1100" spc="-1" dirty="0" err="1">
                <a:solidFill>
                  <a:srgbClr val="000000"/>
                </a:solidFill>
                <a:latin typeface="+mj-lt"/>
              </a:rPr>
              <a:t>Conference</a:t>
            </a:r>
            <a:r>
              <a:rPr lang="fr-FR" sz="1100" spc="-1" dirty="0">
                <a:solidFill>
                  <a:srgbClr val="000000"/>
                </a:solidFill>
                <a:latin typeface="+mj-lt"/>
              </a:rPr>
              <a:t> Participation, </a:t>
            </a:r>
            <a:r>
              <a:rPr lang="fr-FR" sz="1100" spc="-1" dirty="0" err="1">
                <a:solidFill>
                  <a:srgbClr val="000000"/>
                </a:solidFill>
                <a:latin typeface="+mj-lt"/>
              </a:rPr>
              <a:t>travel</a:t>
            </a:r>
            <a:r>
              <a:rPr lang="fr-FR" sz="1100" spc="-1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100" spc="-1" dirty="0" err="1">
                <a:solidFill>
                  <a:srgbClr val="000000"/>
                </a:solidFill>
                <a:latin typeface="+mj-lt"/>
              </a:rPr>
              <a:t>expense</a:t>
            </a:r>
            <a:r>
              <a:rPr lang="fr-FR" sz="1100" spc="-1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100" spc="-1" dirty="0" err="1">
                <a:solidFill>
                  <a:srgbClr val="000000"/>
                </a:solidFill>
                <a:latin typeface="+mj-lt"/>
              </a:rPr>
              <a:t>refund</a:t>
            </a:r>
            <a:r>
              <a:rPr lang="fr-FR" sz="1100" spc="-1" dirty="0">
                <a:solidFill>
                  <a:srgbClr val="000000"/>
                </a:solidFill>
                <a:latin typeface="+mj-lt"/>
              </a:rPr>
              <a:t>, etc...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434693" y="3275692"/>
            <a:ext cx="276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Evaluation </a:t>
            </a:r>
            <a:r>
              <a:rPr lang="fr-FR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Dataset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9" name="CustomShape 15">
            <a:extLst>
              <a:ext uri="{FF2B5EF4-FFF2-40B4-BE49-F238E27FC236}">
                <a16:creationId xmlns="" xmlns:a16="http://schemas.microsoft.com/office/drawing/2014/main" id="{DEFF4AB9-9617-47EA-B442-12AAE5866A45}"/>
              </a:ext>
            </a:extLst>
          </p:cNvPr>
          <p:cNvSpPr/>
          <p:nvPr/>
        </p:nvSpPr>
        <p:spPr>
          <a:xfrm>
            <a:off x="3581400" y="3156613"/>
            <a:ext cx="1998712" cy="192857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 err="1">
                <a:latin typeface="+mj-lt"/>
              </a:rPr>
              <a:t>Testing</a:t>
            </a:r>
            <a:r>
              <a:rPr lang="fr-FR" sz="1400" b="1" dirty="0">
                <a:latin typeface="+mj-lt"/>
              </a:rPr>
              <a:t> 3 </a:t>
            </a:r>
            <a:r>
              <a:rPr lang="fr-FR" sz="1400" b="1" dirty="0" err="1">
                <a:latin typeface="+mj-lt"/>
              </a:rPr>
              <a:t>predictive</a:t>
            </a:r>
            <a:r>
              <a:rPr lang="fr-FR" sz="1400" b="1" dirty="0">
                <a:latin typeface="+mj-lt"/>
              </a:rPr>
              <a:t> </a:t>
            </a:r>
            <a:r>
              <a:rPr lang="fr-FR" sz="1400" b="1" dirty="0" err="1">
                <a:latin typeface="+mj-lt"/>
              </a:rPr>
              <a:t>algorithms</a:t>
            </a:r>
            <a:r>
              <a:rPr lang="fr-FR" sz="1400" b="1" dirty="0">
                <a:latin typeface="+mj-lt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fr-FR" sz="1200" spc="-1" dirty="0" err="1">
                <a:solidFill>
                  <a:srgbClr val="000000"/>
                </a:solidFill>
                <a:latin typeface="+mj-lt"/>
              </a:rPr>
              <a:t>Random</a:t>
            </a:r>
            <a:r>
              <a:rPr lang="fr-FR" sz="1200" spc="-1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200" spc="-1" dirty="0" err="1">
                <a:solidFill>
                  <a:srgbClr val="000000"/>
                </a:solidFill>
                <a:latin typeface="+mj-lt"/>
              </a:rPr>
              <a:t>forest</a:t>
            </a:r>
            <a:r>
              <a:rPr lang="fr-FR" sz="1200" spc="-1" dirty="0">
                <a:solidFill>
                  <a:srgbClr val="000000"/>
                </a:solidFill>
                <a:latin typeface="+mj-lt"/>
              </a:rPr>
              <a:t> (RF)</a:t>
            </a:r>
          </a:p>
          <a:p>
            <a:pPr marL="285750" indent="-285750">
              <a:buFontTx/>
              <a:buChar char="-"/>
            </a:pPr>
            <a:r>
              <a:rPr lang="fr-FR" sz="1200" spc="-1" dirty="0" err="1">
                <a:solidFill>
                  <a:srgbClr val="000000"/>
                </a:solidFill>
                <a:latin typeface="+mj-lt"/>
              </a:rPr>
              <a:t>Logistic</a:t>
            </a:r>
            <a:r>
              <a:rPr lang="fr-FR" sz="1200" spc="-1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200" spc="-1" dirty="0" err="1">
                <a:solidFill>
                  <a:srgbClr val="000000"/>
                </a:solidFill>
                <a:latin typeface="+mj-lt"/>
              </a:rPr>
              <a:t>Regression</a:t>
            </a:r>
            <a:r>
              <a:rPr lang="fr-FR" sz="1200" spc="-1" dirty="0">
                <a:solidFill>
                  <a:srgbClr val="000000"/>
                </a:solidFill>
                <a:latin typeface="+mj-lt"/>
              </a:rPr>
              <a:t> (LR) </a:t>
            </a:r>
            <a:r>
              <a:rPr lang="fr-FR" sz="1200" spc="-1" dirty="0" err="1">
                <a:solidFill>
                  <a:srgbClr val="000000"/>
                </a:solidFill>
                <a:latin typeface="+mj-lt"/>
              </a:rPr>
              <a:t>with</a:t>
            </a:r>
            <a:r>
              <a:rPr lang="fr-FR" sz="1200" spc="-1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200" spc="-1" dirty="0" err="1">
                <a:solidFill>
                  <a:srgbClr val="000000"/>
                </a:solidFill>
                <a:latin typeface="+mj-lt"/>
              </a:rPr>
              <a:t>Stochastic</a:t>
            </a:r>
            <a:r>
              <a:rPr lang="fr-FR" sz="1200" spc="-1" dirty="0">
                <a:solidFill>
                  <a:srgbClr val="000000"/>
                </a:solidFill>
                <a:latin typeface="+mj-lt"/>
              </a:rPr>
              <a:t> Gradient </a:t>
            </a:r>
            <a:r>
              <a:rPr lang="fr-FR" sz="1200" spc="-1" dirty="0" err="1">
                <a:solidFill>
                  <a:srgbClr val="000000"/>
                </a:solidFill>
                <a:latin typeface="+mj-lt"/>
              </a:rPr>
              <a:t>Descent</a:t>
            </a:r>
            <a:r>
              <a:rPr lang="fr-FR" sz="1200" spc="-1" dirty="0">
                <a:solidFill>
                  <a:srgbClr val="000000"/>
                </a:solidFill>
                <a:latin typeface="+mj-lt"/>
              </a:rPr>
              <a:t> (SGD) optimiser</a:t>
            </a:r>
          </a:p>
          <a:p>
            <a:pPr marL="285750" indent="-285750">
              <a:buFontTx/>
              <a:buChar char="-"/>
            </a:pPr>
            <a:r>
              <a:rPr lang="fr-FR" sz="1200" spc="-1" dirty="0">
                <a:solidFill>
                  <a:srgbClr val="000000"/>
                </a:solidFill>
                <a:latin typeface="+mj-lt"/>
              </a:rPr>
              <a:t>Support </a:t>
            </a:r>
            <a:r>
              <a:rPr lang="fr-FR" sz="1200" spc="-1" dirty="0" err="1">
                <a:solidFill>
                  <a:srgbClr val="000000"/>
                </a:solidFill>
                <a:latin typeface="+mj-lt"/>
              </a:rPr>
              <a:t>Vector</a:t>
            </a:r>
            <a:r>
              <a:rPr lang="fr-FR" sz="1200" spc="-1" dirty="0">
                <a:solidFill>
                  <a:srgbClr val="000000"/>
                </a:solidFill>
                <a:latin typeface="+mj-lt"/>
              </a:rPr>
              <a:t> Machine (SVM) 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035793"/>
              </p:ext>
            </p:extLst>
          </p:nvPr>
        </p:nvGraphicFramePr>
        <p:xfrm>
          <a:off x="7057406" y="3178132"/>
          <a:ext cx="1907082" cy="19070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535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35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6763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>
                          <a:latin typeface="+mj-lt"/>
                        </a:rPr>
                        <a:t>Algorithm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</a:rPr>
                        <a:t>F1-Score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763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</a:rPr>
                        <a:t>RF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strike="noStrike" spc="-1" dirty="0">
                          <a:solidFill>
                            <a:srgbClr val="000000"/>
                          </a:solidFill>
                          <a:latin typeface="+mj-lt"/>
                        </a:rPr>
                        <a:t> 0.8072 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6763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</a:rPr>
                        <a:t>LR </a:t>
                      </a:r>
                      <a:r>
                        <a:rPr lang="fr-FR" sz="1200" b="1" dirty="0" err="1">
                          <a:latin typeface="+mj-lt"/>
                        </a:rPr>
                        <a:t>with</a:t>
                      </a:r>
                      <a:r>
                        <a:rPr lang="fr-FR" sz="1200" b="1" dirty="0">
                          <a:latin typeface="+mj-lt"/>
                        </a:rPr>
                        <a:t> SGD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strike="noStrike" spc="-1" dirty="0">
                          <a:solidFill>
                            <a:srgbClr val="000000"/>
                          </a:solidFill>
                          <a:latin typeface="+mj-lt"/>
                        </a:rPr>
                        <a:t>0.8626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6763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</a:rPr>
                        <a:t>SVM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strike="noStrike" spc="-1" dirty="0">
                          <a:solidFill>
                            <a:srgbClr val="000000"/>
                          </a:solidFill>
                          <a:latin typeface="+mj-lt"/>
                        </a:rPr>
                        <a:t>0.8094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CustomShape 19"/>
          <p:cNvSpPr/>
          <p:nvPr/>
        </p:nvSpPr>
        <p:spPr>
          <a:xfrm rot="16200000">
            <a:off x="3113708" y="3770899"/>
            <a:ext cx="360" cy="75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sp>
      <p:sp>
        <p:nvSpPr>
          <p:cNvPr id="31" name="CustomShape 19"/>
          <p:cNvSpPr/>
          <p:nvPr/>
        </p:nvSpPr>
        <p:spPr>
          <a:xfrm rot="16200000">
            <a:off x="6336028" y="3501260"/>
            <a:ext cx="360" cy="129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sp>
      <p:sp>
        <p:nvSpPr>
          <p:cNvPr id="2" name="Rectangle 1"/>
          <p:cNvSpPr/>
          <p:nvPr/>
        </p:nvSpPr>
        <p:spPr>
          <a:xfrm>
            <a:off x="5652120" y="3645024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/>
              <a:t>Evaluation </a:t>
            </a:r>
            <a:endParaRPr lang="fr-FR" sz="1200" b="1" dirty="0" smtClean="0"/>
          </a:p>
          <a:p>
            <a:pPr algn="ctr"/>
            <a:r>
              <a:rPr lang="fr-FR" sz="1200" b="1" dirty="0" err="1" smtClean="0"/>
              <a:t>using</a:t>
            </a:r>
            <a:r>
              <a:rPr lang="fr-FR" sz="1200" b="1" dirty="0" smtClean="0"/>
              <a:t> </a:t>
            </a:r>
            <a:r>
              <a:rPr lang="fr-FR" sz="1200" b="1" dirty="0"/>
              <a:t>F1-Score</a:t>
            </a:r>
            <a:endParaRPr lang="en-US" sz="1200" b="1" dirty="0"/>
          </a:p>
        </p:txBody>
      </p:sp>
      <p:grpSp>
        <p:nvGrpSpPr>
          <p:cNvPr id="83" name="Groupe 82"/>
          <p:cNvGrpSpPr/>
          <p:nvPr/>
        </p:nvGrpSpPr>
        <p:grpSpPr>
          <a:xfrm>
            <a:off x="179513" y="764704"/>
            <a:ext cx="8784975" cy="1138454"/>
            <a:chOff x="179512" y="2996952"/>
            <a:chExt cx="8784975" cy="1138454"/>
          </a:xfrm>
        </p:grpSpPr>
        <p:grpSp>
          <p:nvGrpSpPr>
            <p:cNvPr id="84" name="Group 34"/>
            <p:cNvGrpSpPr/>
            <p:nvPr/>
          </p:nvGrpSpPr>
          <p:grpSpPr>
            <a:xfrm>
              <a:off x="179512" y="2996952"/>
              <a:ext cx="8784975" cy="1138454"/>
              <a:chOff x="260276" y="3690906"/>
              <a:chExt cx="8784975" cy="1006541"/>
            </a:xfrm>
          </p:grpSpPr>
          <p:sp>
            <p:nvSpPr>
              <p:cNvPr id="87" name="CustomShape 10">
                <a:extLst>
                  <a:ext uri="{FF2B5EF4-FFF2-40B4-BE49-F238E27FC236}">
                    <a16:creationId xmlns="" xmlns:a16="http://schemas.microsoft.com/office/drawing/2014/main" id="{7FD719D6-6434-4B93-A368-A0E6D1A2E260}"/>
                  </a:ext>
                </a:extLst>
              </p:cNvPr>
              <p:cNvSpPr/>
              <p:nvPr/>
            </p:nvSpPr>
            <p:spPr>
              <a:xfrm>
                <a:off x="2214188" y="3735659"/>
                <a:ext cx="1649251" cy="2355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/>
              <a:lstStyle/>
              <a:p>
                <a:pPr algn="ctr">
                  <a:lnSpc>
                    <a:spcPct val="100000"/>
                  </a:lnSpc>
                </a:pPr>
                <a:r>
                  <a:rPr lang="fr-FR" sz="1200" b="1" strike="noStrike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Per </a:t>
                </a:r>
                <a:r>
                  <a:rPr lang="fr-FR" sz="1200" b="1" strike="noStrike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process</a:t>
                </a:r>
                <a:r>
                  <a:rPr lang="fr-FR" sz="1200" b="1" strike="noStrike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 and per </a:t>
                </a:r>
                <a:r>
                  <a:rPr lang="fr-FR" sz="1200" b="1" strike="noStrike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activity</a:t>
                </a:r>
                <a:r>
                  <a:rPr lang="fr-FR" sz="1200" b="1" strike="noStrike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 email </a:t>
                </a:r>
                <a:r>
                  <a:rPr lang="fr-FR" sz="1200" b="1" strike="noStrike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lists</a:t>
                </a:r>
                <a:endParaRPr lang="fr-FR" sz="1200" b="1" strike="noStrike" spc="-1" dirty="0">
                  <a:latin typeface="+mj-lt"/>
                </a:endParaRPr>
              </a:p>
            </p:txBody>
          </p:sp>
          <p:grpSp>
            <p:nvGrpSpPr>
              <p:cNvPr id="88" name="Group 14">
                <a:extLst>
                  <a:ext uri="{FF2B5EF4-FFF2-40B4-BE49-F238E27FC236}">
                    <a16:creationId xmlns="" xmlns:a16="http://schemas.microsoft.com/office/drawing/2014/main" id="{7EE442E6-8313-4CB3-A571-310C7E716327}"/>
                  </a:ext>
                </a:extLst>
              </p:cNvPr>
              <p:cNvGrpSpPr/>
              <p:nvPr/>
            </p:nvGrpSpPr>
            <p:grpSpPr>
              <a:xfrm>
                <a:off x="3959958" y="3786724"/>
                <a:ext cx="2005454" cy="822847"/>
                <a:chOff x="5599671" y="3880539"/>
                <a:chExt cx="902178" cy="568992"/>
              </a:xfrm>
            </p:grpSpPr>
            <p:sp>
              <p:nvSpPr>
                <p:cNvPr id="97" name="CustomShape 15">
                  <a:extLst>
                    <a:ext uri="{FF2B5EF4-FFF2-40B4-BE49-F238E27FC236}">
                      <a16:creationId xmlns="" xmlns:a16="http://schemas.microsoft.com/office/drawing/2014/main" id="{DEFF4AB9-9617-47EA-B442-12AAE5866A45}"/>
                    </a:ext>
                  </a:extLst>
                </p:cNvPr>
                <p:cNvSpPr/>
                <p:nvPr/>
              </p:nvSpPr>
              <p:spPr>
                <a:xfrm>
                  <a:off x="5606101" y="3880539"/>
                  <a:ext cx="895748" cy="568992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98" name="CustomShape 16">
                  <a:extLst>
                    <a:ext uri="{FF2B5EF4-FFF2-40B4-BE49-F238E27FC236}">
                      <a16:creationId xmlns="" xmlns:a16="http://schemas.microsoft.com/office/drawing/2014/main" id="{E33597D5-0658-432D-8289-77E9B6C71704}"/>
                    </a:ext>
                  </a:extLst>
                </p:cNvPr>
                <p:cNvSpPr/>
                <p:nvPr/>
              </p:nvSpPr>
              <p:spPr>
                <a:xfrm>
                  <a:off x="5599671" y="3892993"/>
                  <a:ext cx="890814" cy="4561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fr-FR" sz="1400" b="1" strike="noStrike" spc="-1" dirty="0">
                      <a:latin typeface="+mj-lt"/>
                      <a:ea typeface="DejaVu Sans"/>
                    </a:rPr>
                    <a:t>Step2: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Process</a:t>
                  </a:r>
                  <a:r>
                    <a:rPr lang="fr-FR" sz="1400" b="1" strike="noStrike" spc="-1" dirty="0">
                      <a:latin typeface="+mj-lt"/>
                      <a:ea typeface="DejaVu Sans"/>
                    </a:rPr>
                    <a:t> Instance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Detection</a:t>
                  </a:r>
                  <a:endParaRPr lang="fr-FR" sz="1400" b="1" strike="noStrike" spc="-1" dirty="0">
                    <a:latin typeface="+mj-lt"/>
                  </a:endParaRPr>
                </a:p>
                <a:p>
                  <a:pPr>
                    <a:lnSpc>
                      <a:spcPct val="100000"/>
                    </a:lnSpc>
                  </a:pPr>
                  <a:endParaRPr lang="fr-FR" sz="1400" b="1" strike="noStrike" spc="-1" dirty="0">
                    <a:latin typeface="+mj-lt"/>
                  </a:endParaRPr>
                </a:p>
              </p:txBody>
            </p:sp>
          </p:grpSp>
          <p:sp>
            <p:nvSpPr>
              <p:cNvPr id="89" name="CustomShape 33">
                <a:extLst>
                  <a:ext uri="{FF2B5EF4-FFF2-40B4-BE49-F238E27FC236}">
                    <a16:creationId xmlns="" xmlns:a16="http://schemas.microsoft.com/office/drawing/2014/main" id="{A3BB8BB4-B12F-4385-803C-582E3592A2F9}"/>
                  </a:ext>
                </a:extLst>
              </p:cNvPr>
              <p:cNvSpPr/>
              <p:nvPr/>
            </p:nvSpPr>
            <p:spPr>
              <a:xfrm>
                <a:off x="6012160" y="3754570"/>
                <a:ext cx="1008112" cy="486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/>
              <a:lstStyle/>
              <a:p>
                <a:pPr algn="ctr">
                  <a:lnSpc>
                    <a:spcPct val="100000"/>
                  </a:lnSpc>
                </a:pPr>
                <a:r>
                  <a:rPr lang="fr-FR" sz="1200" b="1" strike="noStrike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Per </a:t>
                </a:r>
                <a:r>
                  <a:rPr lang="fr-FR" sz="1200" b="1" strike="noStrike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process</a:t>
                </a:r>
                <a:r>
                  <a:rPr lang="fr-FR" sz="1200" b="1" strike="noStrike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 instance </a:t>
                </a:r>
                <a:r>
                  <a:rPr lang="fr-FR" sz="1200" b="1" strike="noStrike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lists</a:t>
                </a:r>
                <a:endParaRPr lang="fr-FR" sz="1200" b="1" strike="noStrike" spc="-1" dirty="0">
                  <a:latin typeface="+mj-lt"/>
                </a:endParaRPr>
              </a:p>
            </p:txBody>
          </p:sp>
          <p:grpSp>
            <p:nvGrpSpPr>
              <p:cNvPr id="90" name="Group 41"/>
              <p:cNvGrpSpPr/>
              <p:nvPr/>
            </p:nvGrpSpPr>
            <p:grpSpPr>
              <a:xfrm>
                <a:off x="7189929" y="3787280"/>
                <a:ext cx="1687417" cy="794928"/>
                <a:chOff x="6512242" y="3787280"/>
                <a:chExt cx="1687417" cy="794928"/>
              </a:xfrm>
            </p:grpSpPr>
            <p:sp>
              <p:nvSpPr>
                <p:cNvPr id="95" name="CustomShape 19">
                  <a:extLst>
                    <a:ext uri="{FF2B5EF4-FFF2-40B4-BE49-F238E27FC236}">
                      <a16:creationId xmlns="" xmlns:a16="http://schemas.microsoft.com/office/drawing/2014/main" id="{58146B40-6651-4F22-8F39-566BC0EE6B85}"/>
                    </a:ext>
                  </a:extLst>
                </p:cNvPr>
                <p:cNvSpPr/>
                <p:nvPr/>
              </p:nvSpPr>
              <p:spPr>
                <a:xfrm>
                  <a:off x="6512242" y="3787280"/>
                  <a:ext cx="1687417" cy="794928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96" name="CustomShape 16">
                  <a:extLst>
                    <a:ext uri="{FF2B5EF4-FFF2-40B4-BE49-F238E27FC236}">
                      <a16:creationId xmlns="" xmlns:a16="http://schemas.microsoft.com/office/drawing/2014/main" id="{E33597D5-0658-432D-8289-77E9B6C71704}"/>
                    </a:ext>
                  </a:extLst>
                </p:cNvPr>
                <p:cNvSpPr/>
                <p:nvPr/>
              </p:nvSpPr>
              <p:spPr>
                <a:xfrm>
                  <a:off x="6563716" y="3878347"/>
                  <a:ext cx="1584469" cy="54027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fr-FR" sz="1400" b="1" strike="noStrike" spc="-1" dirty="0">
                      <a:latin typeface="+mj-lt"/>
                      <a:ea typeface="DejaVu Sans"/>
                    </a:rPr>
                    <a:t>Step3: Event Logs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generation</a:t>
                  </a:r>
                  <a:endParaRPr lang="fr-FR" sz="1400" b="1" strike="noStrike" spc="-1" dirty="0">
                    <a:latin typeface="+mj-lt"/>
                  </a:endParaRPr>
                </a:p>
              </p:txBody>
            </p:sp>
          </p:grpSp>
          <p:grpSp>
            <p:nvGrpSpPr>
              <p:cNvPr id="91" name="Group 42"/>
              <p:cNvGrpSpPr/>
              <p:nvPr/>
            </p:nvGrpSpPr>
            <p:grpSpPr>
              <a:xfrm>
                <a:off x="395536" y="3789062"/>
                <a:ext cx="1805487" cy="820510"/>
                <a:chOff x="395536" y="3789062"/>
                <a:chExt cx="1805487" cy="820510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="" xmlns:a16="http://schemas.microsoft.com/office/drawing/2014/main" id="{1501C3A5-443C-41FE-8342-A5683895C5EA}"/>
                    </a:ext>
                  </a:extLst>
                </p:cNvPr>
                <p:cNvSpPr/>
                <p:nvPr/>
              </p:nvSpPr>
              <p:spPr>
                <a:xfrm>
                  <a:off x="395536" y="3789062"/>
                  <a:ext cx="1805487" cy="82051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94" name="CustomShape 16">
                  <a:extLst>
                    <a:ext uri="{FF2B5EF4-FFF2-40B4-BE49-F238E27FC236}">
                      <a16:creationId xmlns="" xmlns:a16="http://schemas.microsoft.com/office/drawing/2014/main" id="{E33597D5-0658-432D-8289-77E9B6C71704}"/>
                    </a:ext>
                  </a:extLst>
                </p:cNvPr>
                <p:cNvSpPr/>
                <p:nvPr/>
              </p:nvSpPr>
              <p:spPr>
                <a:xfrm>
                  <a:off x="508938" y="3837236"/>
                  <a:ext cx="1614790" cy="12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fr-FR" sz="1400" b="1" strike="noStrike" spc="-1" dirty="0">
                      <a:latin typeface="+mj-lt"/>
                      <a:ea typeface="DejaVu Sans"/>
                    </a:rPr>
                    <a:t>Step1: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Activity</a:t>
                  </a:r>
                  <a:r>
                    <a:rPr lang="fr-FR" sz="1400" b="1" strike="noStrike" spc="-1" dirty="0">
                      <a:latin typeface="+mj-lt"/>
                      <a:ea typeface="DejaVu Sans"/>
                    </a:rPr>
                    <a:t> and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Process</a:t>
                  </a:r>
                  <a:r>
                    <a:rPr lang="fr-FR" sz="1400" b="1" strike="noStrike" spc="-1" dirty="0">
                      <a:latin typeface="+mj-lt"/>
                      <a:ea typeface="DejaVu Sans"/>
                    </a:rPr>
                    <a:t> Labels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generation</a:t>
                  </a:r>
                  <a:endParaRPr lang="fr-FR" sz="1400" b="1" strike="noStrike" spc="-1" dirty="0">
                    <a:latin typeface="+mj-lt"/>
                  </a:endParaRPr>
                </a:p>
                <a:p>
                  <a:pPr>
                    <a:lnSpc>
                      <a:spcPct val="100000"/>
                    </a:lnSpc>
                  </a:pPr>
                  <a:endParaRPr lang="fr-FR" sz="1200" b="0" strike="noStrike" spc="-1" dirty="0">
                    <a:latin typeface="+mj-lt"/>
                  </a:endParaRPr>
                </a:p>
              </p:txBody>
            </p:sp>
          </p:grpSp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7536AC55-7492-4B5B-9936-CF4D4D641C8B}"/>
                  </a:ext>
                </a:extLst>
              </p:cNvPr>
              <p:cNvSpPr/>
              <p:nvPr/>
            </p:nvSpPr>
            <p:spPr>
              <a:xfrm>
                <a:off x="260276" y="3690906"/>
                <a:ext cx="8784975" cy="1006541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CustomShape 19"/>
            <p:cNvSpPr/>
            <p:nvPr/>
          </p:nvSpPr>
          <p:spPr>
            <a:xfrm rot="16200000">
              <a:off x="3023708" y="2745197"/>
              <a:ext cx="360" cy="1656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sp>
        <p:sp>
          <p:nvSpPr>
            <p:cNvPr id="86" name="CustomShape 19"/>
            <p:cNvSpPr/>
            <p:nvPr/>
          </p:nvSpPr>
          <p:spPr>
            <a:xfrm rot="16200000">
              <a:off x="6497972" y="3015197"/>
              <a:ext cx="360" cy="1116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sp>
      </p:grpSp>
    </p:spTree>
    <p:extLst>
      <p:ext uri="{BB962C8B-B14F-4D97-AF65-F5344CB8AC3E}">
        <p14:creationId xmlns:p14="http://schemas.microsoft.com/office/powerpoint/2010/main" val="29258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0424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123728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1FE1-9A54-4F3F-9FE2-CFB34752D745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212372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465407" y="0"/>
            <a:ext cx="2338841" cy="54868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290677" y="3140968"/>
            <a:ext cx="8560710" cy="3096344"/>
            <a:chOff x="290677" y="3140968"/>
            <a:chExt cx="8560710" cy="3096344"/>
          </a:xfrm>
        </p:grpSpPr>
        <p:grpSp>
          <p:nvGrpSpPr>
            <p:cNvPr id="11" name="Group 10"/>
            <p:cNvGrpSpPr/>
            <p:nvPr/>
          </p:nvGrpSpPr>
          <p:grpSpPr>
            <a:xfrm>
              <a:off x="290677" y="3140968"/>
              <a:ext cx="8560710" cy="3096344"/>
              <a:chOff x="290677" y="4438518"/>
              <a:chExt cx="8560710" cy="30963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CustomShape 15">
                    <a:extLst>
                      <a:ext uri="{FF2B5EF4-FFF2-40B4-BE49-F238E27FC236}">
                        <a16:creationId xmlns="" xmlns:a16="http://schemas.microsoft.com/office/drawing/2014/main" id="{DEFF4AB9-9617-47EA-B442-12AAE5866A45}"/>
                      </a:ext>
                    </a:extLst>
                  </p:cNvPr>
                  <p:cNvSpPr/>
                  <p:nvPr/>
                </p:nvSpPr>
                <p:spPr>
                  <a:xfrm>
                    <a:off x="3707903" y="4438518"/>
                    <a:ext cx="2952329" cy="2664296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algn="ctr"/>
                    <a:r>
                      <a:rPr lang="fr-FR" b="1" dirty="0">
                        <a:latin typeface="+mj-lt"/>
                      </a:rPr>
                      <a:t>Evaluation </a:t>
                    </a:r>
                    <a:endParaRPr lang="fr-FR" b="1" dirty="0" smtClean="0">
                      <a:latin typeface="+mj-lt"/>
                    </a:endParaRPr>
                  </a:p>
                  <a:p>
                    <a:endParaRPr lang="fr-FR" sz="1400" b="1" dirty="0">
                      <a:latin typeface="+mj-lt"/>
                    </a:endParaRPr>
                  </a:p>
                  <a:p>
                    <a:pPr marL="285750" indent="-285750">
                      <a:buFont typeface="Wingdings" panose="05000000000000000000" pitchFamily="2" charset="2"/>
                      <a:buChar char="Ø"/>
                    </a:pPr>
                    <a:r>
                      <a:rPr lang="fr-FR" sz="1400" b="1" dirty="0" err="1" smtClean="0">
                        <a:latin typeface="+mj-lt"/>
                      </a:rPr>
                      <a:t>Clustering</a:t>
                    </a:r>
                    <a:r>
                      <a:rPr lang="fr-FR" sz="1400" b="1" dirty="0" smtClean="0">
                        <a:latin typeface="+mj-lt"/>
                      </a:rPr>
                      <a:t>  </a:t>
                    </a:r>
                    <a:r>
                      <a:rPr lang="fr-FR" sz="1400" b="1" dirty="0" err="1" smtClean="0">
                        <a:latin typeface="+mj-lt"/>
                      </a:rPr>
                      <a:t>Algorithm</a:t>
                    </a:r>
                    <a:r>
                      <a:rPr lang="fr-FR" sz="1400" b="1" dirty="0" smtClean="0">
                        <a:latin typeface="+mj-lt"/>
                      </a:rPr>
                      <a:t>: HDBSCAN</a:t>
                    </a:r>
                  </a:p>
                  <a:p>
                    <a:pPr marL="285750" indent="-285750">
                      <a:buFont typeface="Wingdings" panose="05000000000000000000" pitchFamily="2" charset="2"/>
                      <a:buChar char="Ø"/>
                    </a:pPr>
                    <a:r>
                      <a:rPr lang="fr-FR" sz="1400" b="1" dirty="0" smtClean="0">
                        <a:latin typeface="+mj-lt"/>
                      </a:rPr>
                      <a:t>Evaluation </a:t>
                    </a:r>
                    <a:r>
                      <a:rPr lang="fr-FR" sz="1400" b="1" dirty="0" err="1" smtClean="0">
                        <a:latin typeface="+mj-lt"/>
                      </a:rPr>
                      <a:t>Metric</a:t>
                    </a:r>
                    <a:r>
                      <a:rPr lang="fr-FR" sz="1400" b="1" dirty="0" smtClean="0">
                        <a:latin typeface="+mj-lt"/>
                      </a:rPr>
                      <a:t>: </a:t>
                    </a:r>
                    <a:r>
                      <a:rPr lang="fr-FR" sz="1400" b="1" dirty="0" err="1">
                        <a:latin typeface="+mj-lt"/>
                      </a:rPr>
                      <a:t>Adjusted</a:t>
                    </a:r>
                    <a:r>
                      <a:rPr lang="fr-FR" sz="1400" b="1" dirty="0">
                        <a:latin typeface="+mj-lt"/>
                      </a:rPr>
                      <a:t> </a:t>
                    </a:r>
                    <a:r>
                      <a:rPr lang="fr-FR" sz="1400" b="1" dirty="0" err="1">
                        <a:latin typeface="+mj-lt"/>
                      </a:rPr>
                      <a:t>mutual</a:t>
                    </a:r>
                    <a:r>
                      <a:rPr lang="fr-FR" sz="1400" b="1" dirty="0">
                        <a:latin typeface="+mj-lt"/>
                      </a:rPr>
                      <a:t> Information (AMI) </a:t>
                    </a:r>
                  </a:p>
                  <a:p>
                    <a:pPr marL="171450" indent="-171450">
                      <a:buFontTx/>
                      <a:buChar char="-"/>
                    </a:pPr>
                    <a:r>
                      <a:rPr lang="fr-FR" sz="1200" b="1" dirty="0" err="1">
                        <a:latin typeface="+mj-lt"/>
                      </a:rPr>
                      <a:t>Returned</a:t>
                    </a:r>
                    <a:r>
                      <a:rPr lang="fr-FR" sz="1200" b="1" dirty="0">
                        <a:latin typeface="+mj-lt"/>
                      </a:rPr>
                      <a:t> Value </a:t>
                    </a:r>
                    <a14:m>
                      <m:oMath xmlns:m="http://schemas.openxmlformats.org/officeDocument/2006/math">
                        <m:r>
                          <a:rPr lang="fr-FR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a14:m>
                    <a:r>
                      <a:rPr lang="fr-FR" sz="1200" b="1" dirty="0">
                        <a:latin typeface="+mj-lt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fr-FR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fr-FR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fr-FR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oMath>
                    </a14:m>
                    <a:endParaRPr lang="fr-FR" sz="1200" b="1" dirty="0">
                      <a:latin typeface="+mj-lt"/>
                      <a:ea typeface="Cambria Math" panose="02040503050406030204" pitchFamily="18" charset="0"/>
                    </a:endParaRPr>
                  </a:p>
                  <a:p>
                    <a:pPr marL="171450" indent="-171450">
                      <a:buFontTx/>
                      <a:buChar char="-"/>
                    </a:pPr>
                    <a14:m>
                      <m:oMath xmlns:m="http://schemas.openxmlformats.org/officeDocument/2006/math">
                        <m:r>
                          <a:rPr lang="fr-FR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a14:m>
                    <a:r>
                      <a:rPr lang="fr-FR" sz="1200" b="1" dirty="0"/>
                      <a:t> </a:t>
                    </a:r>
                    <a:r>
                      <a:rPr lang="fr-FR" sz="1200" b="1" dirty="0">
                        <a:latin typeface="+mj-lt"/>
                      </a:rPr>
                      <a:t>→ 1 if real and </a:t>
                    </a:r>
                    <a:r>
                      <a:rPr lang="fr-FR" sz="1200" b="1" dirty="0" err="1">
                        <a:latin typeface="+mj-lt"/>
                      </a:rPr>
                      <a:t>Hdbscan</a:t>
                    </a:r>
                    <a:r>
                      <a:rPr lang="fr-FR" sz="1200" b="1" dirty="0">
                        <a:latin typeface="+mj-lt"/>
                      </a:rPr>
                      <a:t> partitions are </a:t>
                    </a:r>
                    <a:r>
                      <a:rPr lang="fr-FR" sz="1200" b="1" dirty="0" err="1">
                        <a:latin typeface="+mj-lt"/>
                      </a:rPr>
                      <a:t>strongly</a:t>
                    </a:r>
                    <a:r>
                      <a:rPr lang="fr-FR" sz="1200" b="1" dirty="0">
                        <a:latin typeface="+mj-lt"/>
                      </a:rPr>
                      <a:t> </a:t>
                    </a:r>
                    <a:r>
                      <a:rPr lang="fr-FR" sz="1200" b="1" dirty="0" err="1">
                        <a:latin typeface="+mj-lt"/>
                      </a:rPr>
                      <a:t>matched</a:t>
                    </a:r>
                    <a:endParaRPr lang="fr-FR" sz="1200" b="1" dirty="0">
                      <a:latin typeface="+mj-lt"/>
                    </a:endParaRPr>
                  </a:p>
                  <a:p>
                    <a:pPr marL="171450" indent="-171450">
                      <a:buFontTx/>
                      <a:buChar char="-"/>
                    </a:pPr>
                    <a14:m>
                      <m:oMath xmlns:m="http://schemas.openxmlformats.org/officeDocument/2006/math">
                        <m:r>
                          <a:rPr lang="fr-FR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a14:m>
                    <a:r>
                      <a:rPr lang="fr-FR" sz="1200" b="1" dirty="0"/>
                      <a:t> → 0 if real and </a:t>
                    </a:r>
                    <a:r>
                      <a:rPr lang="fr-FR" sz="1200" b="1" dirty="0" err="1"/>
                      <a:t>Hdbscan</a:t>
                    </a:r>
                    <a:r>
                      <a:rPr lang="fr-FR" sz="1200" b="1" dirty="0"/>
                      <a:t> partitions are </a:t>
                    </a:r>
                    <a:r>
                      <a:rPr lang="fr-FR" sz="1200" b="1" dirty="0" err="1"/>
                      <a:t>weakly</a:t>
                    </a:r>
                    <a:r>
                      <a:rPr lang="fr-FR" sz="1200" b="1" dirty="0"/>
                      <a:t> </a:t>
                    </a:r>
                    <a:r>
                      <a:rPr lang="fr-FR" sz="1200" b="1" dirty="0" err="1"/>
                      <a:t>matched</a:t>
                    </a:r>
                    <a:endParaRPr lang="fr-FR" sz="1200" b="1" dirty="0"/>
                  </a:p>
                  <a:p>
                    <a:endParaRPr lang="fr-FR" sz="1200" b="1" dirty="0">
                      <a:latin typeface="+mj-lt"/>
                    </a:endParaRPr>
                  </a:p>
                  <a:p>
                    <a:pPr marL="171450" indent="-171450">
                      <a:buFontTx/>
                      <a:buChar char="-"/>
                    </a:pPr>
                    <a:endParaRPr lang="fr-FR" sz="1200" b="1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35" name="CustomShape 15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DEFF4AB9-9617-47EA-B442-12AAE5866A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7903" y="4438518"/>
                    <a:ext cx="2952329" cy="2664296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680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" name="Group 5"/>
              <p:cNvGrpSpPr/>
              <p:nvPr/>
            </p:nvGrpSpPr>
            <p:grpSpPr>
              <a:xfrm>
                <a:off x="290677" y="4443335"/>
                <a:ext cx="8560710" cy="3091527"/>
                <a:chOff x="290677" y="4443335"/>
                <a:chExt cx="8560710" cy="3091527"/>
              </a:xfrm>
            </p:grpSpPr>
            <p:sp>
              <p:nvSpPr>
                <p:cNvPr id="206" name="CustomShape 36"/>
                <p:cNvSpPr/>
                <p:nvPr/>
              </p:nvSpPr>
              <p:spPr>
                <a:xfrm>
                  <a:off x="290677" y="4443335"/>
                  <a:ext cx="2474015" cy="1937993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90000" tIns="45000" rIns="90000" bIns="4500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fr-FR" sz="1100" b="1" spc="-1" dirty="0">
                      <a:solidFill>
                        <a:srgbClr val="000000"/>
                      </a:solidFill>
                      <a:latin typeface="+mj-lt"/>
                    </a:rPr>
                    <a:t>-  </a:t>
                  </a:r>
                  <a:r>
                    <a:rPr lang="fr-FR" sz="1100" b="1" spc="-1" dirty="0" err="1">
                      <a:solidFill>
                        <a:srgbClr val="000000"/>
                      </a:solidFill>
                      <a:latin typeface="+mj-lt"/>
                    </a:rPr>
                    <a:t>Number</a:t>
                  </a:r>
                  <a:r>
                    <a:rPr lang="fr-FR" sz="1100" b="1" spc="-1" dirty="0">
                      <a:solidFill>
                        <a:srgbClr val="000000"/>
                      </a:solidFill>
                      <a:latin typeface="+mj-lt"/>
                    </a:rPr>
                    <a:t> of emails : 180</a:t>
                  </a:r>
                  <a:endParaRPr lang="fr-FR" sz="1100" spc="-1" dirty="0">
                    <a:latin typeface="+mj-lt"/>
                  </a:endParaRPr>
                </a:p>
                <a:p>
                  <a:pPr marL="171450" indent="-171450">
                    <a:lnSpc>
                      <a:spcPct val="100000"/>
                    </a:lnSpc>
                    <a:buFontTx/>
                    <a:buChar char="-"/>
                  </a:pPr>
                  <a:r>
                    <a:rPr lang="fr-FR" sz="1100" b="1" spc="-1" dirty="0" err="1">
                      <a:solidFill>
                        <a:srgbClr val="000000"/>
                      </a:solidFill>
                      <a:latin typeface="+mj-lt"/>
                      <a:ea typeface="Noto Sans CJK SC Regular"/>
                    </a:rPr>
                    <a:t>Process</a:t>
                  </a:r>
                  <a:r>
                    <a:rPr lang="fr-FR" sz="1100" b="1" spc="-1" dirty="0">
                      <a:solidFill>
                        <a:srgbClr val="000000"/>
                      </a:solidFill>
                      <a:latin typeface="+mj-lt"/>
                      <a:ea typeface="Noto Sans CJK SC Regular"/>
                    </a:rPr>
                    <a:t> </a:t>
                  </a:r>
                  <a:r>
                    <a:rPr lang="fr-FR" sz="1100" b="1" spc="-1" dirty="0" err="1">
                      <a:solidFill>
                        <a:srgbClr val="000000"/>
                      </a:solidFill>
                      <a:latin typeface="+mj-lt"/>
                      <a:ea typeface="Noto Sans CJK SC Regular"/>
                    </a:rPr>
                    <a:t>name</a:t>
                  </a:r>
                  <a:r>
                    <a:rPr lang="fr-FR" sz="1100" b="1" spc="-1" dirty="0">
                      <a:solidFill>
                        <a:srgbClr val="000000"/>
                      </a:solidFill>
                      <a:latin typeface="+mj-lt"/>
                      <a:ea typeface="Noto Sans CJK SC Regular"/>
                    </a:rPr>
                    <a:t> : </a:t>
                  </a:r>
                  <a:r>
                    <a:rPr lang="fr-FR" sz="1100" spc="-1" dirty="0" err="1">
                      <a:solidFill>
                        <a:srgbClr val="000000"/>
                      </a:solidFill>
                      <a:latin typeface="+mj-lt"/>
                    </a:rPr>
                    <a:t>Hiring</a:t>
                  </a:r>
                  <a:r>
                    <a:rPr lang="fr-FR" sz="1100" spc="-1" dirty="0">
                      <a:solidFill>
                        <a:srgbClr val="000000"/>
                      </a:solidFill>
                      <a:latin typeface="+mj-lt"/>
                    </a:rPr>
                    <a:t> </a:t>
                  </a:r>
                  <a:r>
                    <a:rPr lang="fr-FR" sz="1100" spc="-1" dirty="0" err="1">
                      <a:solidFill>
                        <a:srgbClr val="000000"/>
                      </a:solidFill>
                      <a:latin typeface="+mj-lt"/>
                    </a:rPr>
                    <a:t>Process</a:t>
                  </a:r>
                  <a:endParaRPr lang="fr-FR" sz="1100" spc="-1" dirty="0">
                    <a:solidFill>
                      <a:srgbClr val="000000"/>
                    </a:solidFill>
                    <a:latin typeface="+mj-lt"/>
                  </a:endParaRPr>
                </a:p>
                <a:p>
                  <a:pPr marL="171450" indent="-171450">
                    <a:lnSpc>
                      <a:spcPct val="100000"/>
                    </a:lnSpc>
                    <a:buFontTx/>
                    <a:buChar char="-"/>
                  </a:pPr>
                  <a:r>
                    <a:rPr lang="fr-FR" sz="1100" b="1" spc="-1" dirty="0" err="1">
                      <a:solidFill>
                        <a:srgbClr val="000000"/>
                      </a:solidFill>
                      <a:latin typeface="+mj-lt"/>
                    </a:rPr>
                    <a:t>Number</a:t>
                  </a:r>
                  <a:r>
                    <a:rPr lang="fr-FR" sz="1100" b="1" spc="-1" dirty="0">
                      <a:solidFill>
                        <a:srgbClr val="000000"/>
                      </a:solidFill>
                      <a:latin typeface="+mj-lt"/>
                    </a:rPr>
                    <a:t> of instance clusters: 11</a:t>
                  </a:r>
                  <a:endParaRPr lang="fr-FR" sz="1100" b="1" spc="-1" dirty="0">
                    <a:latin typeface="+mj-lt"/>
                  </a:endParaRPr>
                </a:p>
              </p:txBody>
            </p:sp>
            <p:sp>
              <p:nvSpPr>
                <p:cNvPr id="207" name="TextBox 206"/>
                <p:cNvSpPr txBox="1"/>
                <p:nvPr/>
              </p:nvSpPr>
              <p:spPr>
                <a:xfrm>
                  <a:off x="506701" y="4571836"/>
                  <a:ext cx="27691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Evaluation </a:t>
                  </a:r>
                  <a:r>
                    <a:rPr lang="fr-FR" b="1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Dataset</a:t>
                  </a:r>
                  <a:endParaRPr lang="en-US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195736" y="6888531"/>
                  <a:ext cx="165618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Real partition</a:t>
                  </a:r>
                </a:p>
                <a:p>
                  <a:r>
                    <a:rPr lang="fr-FR" sz="12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(Instance clusters </a:t>
                  </a:r>
                  <a:r>
                    <a:rPr lang="fr-FR" sz="1200" b="1" dirty="0" err="1">
                      <a:solidFill>
                        <a:schemeClr val="accent6">
                          <a:lumMod val="75000"/>
                        </a:schemeClr>
                      </a:solidFill>
                    </a:rPr>
                    <a:t>Manually</a:t>
                  </a:r>
                  <a:r>
                    <a:rPr lang="fr-FR" sz="12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  <a:r>
                    <a:rPr lang="fr-FR" sz="1200" b="1" dirty="0" err="1">
                      <a:solidFill>
                        <a:schemeClr val="accent6">
                          <a:lumMod val="75000"/>
                        </a:schemeClr>
                      </a:solidFill>
                    </a:rPr>
                    <a:t>defined</a:t>
                  </a:r>
                  <a:r>
                    <a:rPr lang="fr-FR" sz="12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)</a:t>
                  </a:r>
                  <a:endParaRPr lang="en-US" sz="12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CustomShape 15">
                      <a:extLst>
                        <a:ext uri="{FF2B5EF4-FFF2-40B4-BE49-F238E27FC236}">
                          <a16:creationId xmlns="" xmlns:a16="http://schemas.microsoft.com/office/drawing/2014/main" id="{DEFF4AB9-9617-47EA-B442-12AAE5866A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09106" y="5158598"/>
                      <a:ext cx="1542281" cy="1512168"/>
                    </a:xfrm>
                    <a:prstGeom prst="rect">
                      <a:avLst/>
                    </a:prstGeom>
                    <a:ln/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r>
                        <a:rPr lang="fr-FR" sz="1400" b="1" dirty="0"/>
                        <a:t>Evaluation </a:t>
                      </a:r>
                      <a:r>
                        <a:rPr lang="fr-FR" sz="1400" b="1" dirty="0" err="1"/>
                        <a:t>Result</a:t>
                      </a:r>
                      <a:r>
                        <a:rPr lang="fr-FR" sz="1400" b="1" dirty="0"/>
                        <a:t>:</a:t>
                      </a:r>
                      <a:endParaRPr lang="fr-FR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14:m>
                        <m:oMath xmlns:m="http://schemas.openxmlformats.org/officeDocument/2006/math">
                          <m:r>
                            <a:rPr lang="fr-FR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oMath>
                      </a14:m>
                      <a:r>
                        <a:rPr lang="fr-FR" sz="1400" b="1" dirty="0"/>
                        <a:t> = 0,86 → 1 =&gt; </a:t>
                      </a:r>
                      <a:r>
                        <a:rPr lang="fr-FR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 real and </a:t>
                      </a:r>
                      <a:r>
                        <a:rPr lang="fr-FR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Hdbscan</a:t>
                      </a:r>
                      <a:r>
                        <a:rPr lang="fr-FR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partitions are </a:t>
                      </a:r>
                      <a:r>
                        <a:rPr lang="fr-FR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strongly</a:t>
                      </a:r>
                      <a:r>
                        <a:rPr lang="fr-FR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matched</a:t>
                      </a:r>
                      <a:endParaRPr lang="fr-FR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400" b="1" dirty="0"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CustomShape 15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DEFF4AB9-9617-47EA-B442-12AAE5866A4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09106" y="5158598"/>
                      <a:ext cx="1542281" cy="1512168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  <a:ln/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37" name="CustomShape 19"/>
            <p:cNvSpPr/>
            <p:nvPr/>
          </p:nvSpPr>
          <p:spPr>
            <a:xfrm rot="16200000">
              <a:off x="3257628" y="3662891"/>
              <a:ext cx="360" cy="828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sp>
        <p:sp>
          <p:nvSpPr>
            <p:cNvPr id="57" name="CustomShape 19"/>
            <p:cNvSpPr/>
            <p:nvPr/>
          </p:nvSpPr>
          <p:spPr>
            <a:xfrm rot="16200000">
              <a:off x="3257628" y="5103052"/>
              <a:ext cx="360" cy="828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sp>
        <p:sp>
          <p:nvSpPr>
            <p:cNvPr id="58" name="CustomShape 19"/>
            <p:cNvSpPr/>
            <p:nvPr/>
          </p:nvSpPr>
          <p:spPr>
            <a:xfrm rot="16200000">
              <a:off x="6984148" y="4364956"/>
              <a:ext cx="360" cy="576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sp>
      </p:grpSp>
      <p:grpSp>
        <p:nvGrpSpPr>
          <p:cNvPr id="61" name="Groupe 60"/>
          <p:cNvGrpSpPr/>
          <p:nvPr/>
        </p:nvGrpSpPr>
        <p:grpSpPr>
          <a:xfrm>
            <a:off x="179513" y="764704"/>
            <a:ext cx="8784975" cy="1138454"/>
            <a:chOff x="179512" y="2996952"/>
            <a:chExt cx="8784975" cy="1138454"/>
          </a:xfrm>
        </p:grpSpPr>
        <p:grpSp>
          <p:nvGrpSpPr>
            <p:cNvPr id="62" name="Group 34"/>
            <p:cNvGrpSpPr/>
            <p:nvPr/>
          </p:nvGrpSpPr>
          <p:grpSpPr>
            <a:xfrm>
              <a:off x="179512" y="2996952"/>
              <a:ext cx="8784975" cy="1138454"/>
              <a:chOff x="260276" y="3690906"/>
              <a:chExt cx="8784975" cy="1006541"/>
            </a:xfrm>
          </p:grpSpPr>
          <p:sp>
            <p:nvSpPr>
              <p:cNvPr id="66" name="CustomShape 10">
                <a:extLst>
                  <a:ext uri="{FF2B5EF4-FFF2-40B4-BE49-F238E27FC236}">
                    <a16:creationId xmlns="" xmlns:a16="http://schemas.microsoft.com/office/drawing/2014/main" id="{7FD719D6-6434-4B93-A368-A0E6D1A2E260}"/>
                  </a:ext>
                </a:extLst>
              </p:cNvPr>
              <p:cNvSpPr/>
              <p:nvPr/>
            </p:nvSpPr>
            <p:spPr>
              <a:xfrm>
                <a:off x="2214188" y="3735659"/>
                <a:ext cx="1649251" cy="2355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/>
              <a:lstStyle/>
              <a:p>
                <a:pPr algn="ctr">
                  <a:lnSpc>
                    <a:spcPct val="100000"/>
                  </a:lnSpc>
                </a:pPr>
                <a:r>
                  <a:rPr lang="fr-FR" sz="1200" b="1" strike="noStrike" spc="-1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Per </a:t>
                </a:r>
                <a:r>
                  <a:rPr lang="fr-FR" sz="1200" b="1" strike="noStrike" spc="-1" dirty="0" err="1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process</a:t>
                </a:r>
                <a:r>
                  <a:rPr lang="fr-FR" sz="1200" b="1" strike="noStrike" spc="-1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 and per </a:t>
                </a:r>
                <a:r>
                  <a:rPr lang="fr-FR" sz="1200" b="1" strike="noStrike" spc="-1" dirty="0" err="1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activity</a:t>
                </a:r>
                <a:r>
                  <a:rPr lang="fr-FR" sz="1200" b="1" strike="noStrike" spc="-1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 email </a:t>
                </a:r>
                <a:r>
                  <a:rPr lang="fr-FR" sz="1200" b="1" strike="noStrike" spc="-1" dirty="0" err="1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lists</a:t>
                </a:r>
                <a:endParaRPr lang="fr-FR" sz="1200" b="1" strike="noStrike" spc="-1" dirty="0">
                  <a:solidFill>
                    <a:schemeClr val="bg2">
                      <a:lumMod val="75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67" name="Group 14">
                <a:extLst>
                  <a:ext uri="{FF2B5EF4-FFF2-40B4-BE49-F238E27FC236}">
                    <a16:creationId xmlns="" xmlns:a16="http://schemas.microsoft.com/office/drawing/2014/main" id="{7EE442E6-8313-4CB3-A571-310C7E716327}"/>
                  </a:ext>
                </a:extLst>
              </p:cNvPr>
              <p:cNvGrpSpPr/>
              <p:nvPr/>
            </p:nvGrpSpPr>
            <p:grpSpPr>
              <a:xfrm>
                <a:off x="3959958" y="3786724"/>
                <a:ext cx="2005454" cy="822847"/>
                <a:chOff x="5599671" y="3880539"/>
                <a:chExt cx="902178" cy="568992"/>
              </a:xfrm>
            </p:grpSpPr>
            <p:sp>
              <p:nvSpPr>
                <p:cNvPr id="76" name="CustomShape 15">
                  <a:extLst>
                    <a:ext uri="{FF2B5EF4-FFF2-40B4-BE49-F238E27FC236}">
                      <a16:creationId xmlns="" xmlns:a16="http://schemas.microsoft.com/office/drawing/2014/main" id="{DEFF4AB9-9617-47EA-B442-12AAE5866A45}"/>
                    </a:ext>
                  </a:extLst>
                </p:cNvPr>
                <p:cNvSpPr/>
                <p:nvPr/>
              </p:nvSpPr>
              <p:spPr>
                <a:xfrm>
                  <a:off x="5606101" y="3880539"/>
                  <a:ext cx="895748" cy="568992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</p:sp>
            <p:sp>
              <p:nvSpPr>
                <p:cNvPr id="77" name="CustomShape 16">
                  <a:extLst>
                    <a:ext uri="{FF2B5EF4-FFF2-40B4-BE49-F238E27FC236}">
                      <a16:creationId xmlns="" xmlns:a16="http://schemas.microsoft.com/office/drawing/2014/main" id="{E33597D5-0658-432D-8289-77E9B6C71704}"/>
                    </a:ext>
                  </a:extLst>
                </p:cNvPr>
                <p:cNvSpPr/>
                <p:nvPr/>
              </p:nvSpPr>
              <p:spPr>
                <a:xfrm>
                  <a:off x="5599671" y="3892993"/>
                  <a:ext cx="890814" cy="4561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fr-FR" sz="1400" b="1" strike="noStrike" spc="-1" dirty="0">
                      <a:latin typeface="+mj-lt"/>
                      <a:ea typeface="DejaVu Sans"/>
                    </a:rPr>
                    <a:t>Step2: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Process</a:t>
                  </a:r>
                  <a:r>
                    <a:rPr lang="fr-FR" sz="1400" b="1" strike="noStrike" spc="-1" dirty="0">
                      <a:latin typeface="+mj-lt"/>
                      <a:ea typeface="DejaVu Sans"/>
                    </a:rPr>
                    <a:t> Instance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Detection</a:t>
                  </a:r>
                  <a:endParaRPr lang="fr-FR" sz="1400" b="1" strike="noStrike" spc="-1" dirty="0">
                    <a:latin typeface="+mj-lt"/>
                  </a:endParaRPr>
                </a:p>
                <a:p>
                  <a:pPr>
                    <a:lnSpc>
                      <a:spcPct val="100000"/>
                    </a:lnSpc>
                  </a:pPr>
                  <a:endParaRPr lang="fr-FR" sz="1400" b="1" strike="noStrike" spc="-1" dirty="0">
                    <a:latin typeface="+mj-lt"/>
                  </a:endParaRPr>
                </a:p>
              </p:txBody>
            </p:sp>
          </p:grpSp>
          <p:sp>
            <p:nvSpPr>
              <p:cNvPr id="68" name="CustomShape 33">
                <a:extLst>
                  <a:ext uri="{FF2B5EF4-FFF2-40B4-BE49-F238E27FC236}">
                    <a16:creationId xmlns="" xmlns:a16="http://schemas.microsoft.com/office/drawing/2014/main" id="{A3BB8BB4-B12F-4385-803C-582E3592A2F9}"/>
                  </a:ext>
                </a:extLst>
              </p:cNvPr>
              <p:cNvSpPr/>
              <p:nvPr/>
            </p:nvSpPr>
            <p:spPr>
              <a:xfrm>
                <a:off x="6012160" y="3754570"/>
                <a:ext cx="1008112" cy="486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/>
              <a:lstStyle/>
              <a:p>
                <a:pPr algn="ctr">
                  <a:lnSpc>
                    <a:spcPct val="100000"/>
                  </a:lnSpc>
                </a:pPr>
                <a:r>
                  <a:rPr lang="fr-FR" sz="1200" b="1" strike="noStrike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Per </a:t>
                </a:r>
                <a:r>
                  <a:rPr lang="fr-FR" sz="1200" b="1" strike="noStrike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process</a:t>
                </a:r>
                <a:r>
                  <a:rPr lang="fr-FR" sz="1200" b="1" strike="noStrike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 instance </a:t>
                </a:r>
                <a:r>
                  <a:rPr lang="fr-FR" sz="1200" b="1" strike="noStrike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lists</a:t>
                </a:r>
                <a:endParaRPr lang="fr-FR" sz="1200" b="1" strike="noStrike" spc="-1" dirty="0">
                  <a:latin typeface="+mj-lt"/>
                </a:endParaRPr>
              </a:p>
            </p:txBody>
          </p:sp>
          <p:grpSp>
            <p:nvGrpSpPr>
              <p:cNvPr id="69" name="Group 41"/>
              <p:cNvGrpSpPr/>
              <p:nvPr/>
            </p:nvGrpSpPr>
            <p:grpSpPr>
              <a:xfrm>
                <a:off x="7189929" y="3787280"/>
                <a:ext cx="1687417" cy="794928"/>
                <a:chOff x="6512242" y="3787280"/>
                <a:chExt cx="1687417" cy="794928"/>
              </a:xfrm>
            </p:grpSpPr>
            <p:sp>
              <p:nvSpPr>
                <p:cNvPr id="74" name="CustomShape 19">
                  <a:extLst>
                    <a:ext uri="{FF2B5EF4-FFF2-40B4-BE49-F238E27FC236}">
                      <a16:creationId xmlns="" xmlns:a16="http://schemas.microsoft.com/office/drawing/2014/main" id="{58146B40-6651-4F22-8F39-566BC0EE6B85}"/>
                    </a:ext>
                  </a:extLst>
                </p:cNvPr>
                <p:cNvSpPr/>
                <p:nvPr/>
              </p:nvSpPr>
              <p:spPr>
                <a:xfrm>
                  <a:off x="6512242" y="3787280"/>
                  <a:ext cx="1687417" cy="794928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75" name="CustomShape 16">
                  <a:extLst>
                    <a:ext uri="{FF2B5EF4-FFF2-40B4-BE49-F238E27FC236}">
                      <a16:creationId xmlns="" xmlns:a16="http://schemas.microsoft.com/office/drawing/2014/main" id="{E33597D5-0658-432D-8289-77E9B6C71704}"/>
                    </a:ext>
                  </a:extLst>
                </p:cNvPr>
                <p:cNvSpPr/>
                <p:nvPr/>
              </p:nvSpPr>
              <p:spPr>
                <a:xfrm>
                  <a:off x="6563716" y="3878347"/>
                  <a:ext cx="1584469" cy="54027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fr-FR" sz="1400" b="1" strike="noStrike" spc="-1" dirty="0">
                      <a:latin typeface="+mj-lt"/>
                      <a:ea typeface="DejaVu Sans"/>
                    </a:rPr>
                    <a:t>Step3: Event Logs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generation</a:t>
                  </a:r>
                  <a:endParaRPr lang="fr-FR" sz="1400" b="1" strike="noStrike" spc="-1" dirty="0">
                    <a:latin typeface="+mj-lt"/>
                  </a:endParaRPr>
                </a:p>
              </p:txBody>
            </p:sp>
          </p:grpSp>
          <p:grpSp>
            <p:nvGrpSpPr>
              <p:cNvPr id="70" name="Group 42"/>
              <p:cNvGrpSpPr/>
              <p:nvPr/>
            </p:nvGrpSpPr>
            <p:grpSpPr>
              <a:xfrm>
                <a:off x="395536" y="3789062"/>
                <a:ext cx="1805487" cy="820510"/>
                <a:chOff x="395536" y="3789062"/>
                <a:chExt cx="1805487" cy="820510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="" xmlns:a16="http://schemas.microsoft.com/office/drawing/2014/main" id="{1501C3A5-443C-41FE-8342-A5683895C5EA}"/>
                    </a:ext>
                  </a:extLst>
                </p:cNvPr>
                <p:cNvSpPr/>
                <p:nvPr/>
              </p:nvSpPr>
              <p:spPr>
                <a:xfrm>
                  <a:off x="395536" y="3789062"/>
                  <a:ext cx="1805487" cy="820510"/>
                </a:xfrm>
                <a:prstGeom prst="rect">
                  <a:avLst/>
                </a:prstGeom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73" name="CustomShape 16">
                  <a:extLst>
                    <a:ext uri="{FF2B5EF4-FFF2-40B4-BE49-F238E27FC236}">
                      <a16:creationId xmlns="" xmlns:a16="http://schemas.microsoft.com/office/drawing/2014/main" id="{E33597D5-0658-432D-8289-77E9B6C71704}"/>
                    </a:ext>
                  </a:extLst>
                </p:cNvPr>
                <p:cNvSpPr/>
                <p:nvPr/>
              </p:nvSpPr>
              <p:spPr>
                <a:xfrm>
                  <a:off x="508938" y="3837236"/>
                  <a:ext cx="1614790" cy="12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fr-FR" sz="1400" b="1" strike="noStrike" spc="-1" dirty="0">
                      <a:solidFill>
                        <a:schemeClr val="bg2">
                          <a:lumMod val="75000"/>
                        </a:schemeClr>
                      </a:solidFill>
                      <a:latin typeface="+mj-lt"/>
                      <a:ea typeface="DejaVu Sans"/>
                    </a:rPr>
                    <a:t>Step1: </a:t>
                  </a:r>
                  <a:r>
                    <a:rPr lang="fr-FR" sz="1400" b="1" strike="noStrike" spc="-1" dirty="0" err="1">
                      <a:solidFill>
                        <a:schemeClr val="bg2">
                          <a:lumMod val="75000"/>
                        </a:schemeClr>
                      </a:solidFill>
                      <a:latin typeface="+mj-lt"/>
                      <a:ea typeface="DejaVu Sans"/>
                    </a:rPr>
                    <a:t>Activity</a:t>
                  </a:r>
                  <a:r>
                    <a:rPr lang="fr-FR" sz="1400" b="1" strike="noStrike" spc="-1" dirty="0">
                      <a:solidFill>
                        <a:schemeClr val="bg2">
                          <a:lumMod val="75000"/>
                        </a:schemeClr>
                      </a:solidFill>
                      <a:latin typeface="+mj-lt"/>
                      <a:ea typeface="DejaVu Sans"/>
                    </a:rPr>
                    <a:t> and </a:t>
                  </a:r>
                  <a:r>
                    <a:rPr lang="fr-FR" sz="1400" b="1" strike="noStrike" spc="-1" dirty="0" err="1">
                      <a:solidFill>
                        <a:schemeClr val="bg2">
                          <a:lumMod val="75000"/>
                        </a:schemeClr>
                      </a:solidFill>
                      <a:latin typeface="+mj-lt"/>
                      <a:ea typeface="DejaVu Sans"/>
                    </a:rPr>
                    <a:t>Process</a:t>
                  </a:r>
                  <a:r>
                    <a:rPr lang="fr-FR" sz="1400" b="1" strike="noStrike" spc="-1" dirty="0">
                      <a:solidFill>
                        <a:schemeClr val="bg2">
                          <a:lumMod val="75000"/>
                        </a:schemeClr>
                      </a:solidFill>
                      <a:latin typeface="+mj-lt"/>
                      <a:ea typeface="DejaVu Sans"/>
                    </a:rPr>
                    <a:t> Labels </a:t>
                  </a:r>
                  <a:r>
                    <a:rPr lang="fr-FR" sz="1400" b="1" strike="noStrike" spc="-1" dirty="0" err="1">
                      <a:solidFill>
                        <a:schemeClr val="bg2">
                          <a:lumMod val="75000"/>
                        </a:schemeClr>
                      </a:solidFill>
                      <a:latin typeface="+mj-lt"/>
                      <a:ea typeface="DejaVu Sans"/>
                    </a:rPr>
                    <a:t>generation</a:t>
                  </a:r>
                  <a:endParaRPr lang="fr-FR" sz="1400" b="1" strike="noStrike" spc="-1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</a:endParaRPr>
                </a:p>
                <a:p>
                  <a:pPr>
                    <a:lnSpc>
                      <a:spcPct val="100000"/>
                    </a:lnSpc>
                  </a:pPr>
                  <a:endParaRPr lang="fr-FR" sz="1200" b="0" strike="noStrike" spc="-1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7536AC55-7492-4B5B-9936-CF4D4D641C8B}"/>
                  </a:ext>
                </a:extLst>
              </p:cNvPr>
              <p:cNvSpPr/>
              <p:nvPr/>
            </p:nvSpPr>
            <p:spPr>
              <a:xfrm>
                <a:off x="260276" y="3690906"/>
                <a:ext cx="8784975" cy="1006541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CustomShape 19"/>
            <p:cNvSpPr/>
            <p:nvPr/>
          </p:nvSpPr>
          <p:spPr>
            <a:xfrm rot="16200000">
              <a:off x="3023708" y="2745197"/>
              <a:ext cx="360" cy="1656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solidFill>
                <a:schemeClr val="bg2">
                  <a:lumMod val="60000"/>
                  <a:lumOff val="40000"/>
                </a:schemeClr>
              </a:solidFill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sp>
        <p:sp>
          <p:nvSpPr>
            <p:cNvPr id="65" name="CustomShape 19"/>
            <p:cNvSpPr/>
            <p:nvPr/>
          </p:nvSpPr>
          <p:spPr>
            <a:xfrm rot="16200000">
              <a:off x="6497972" y="3015197"/>
              <a:ext cx="360" cy="1116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sp>
      </p:grpSp>
    </p:spTree>
    <p:extLst>
      <p:ext uri="{BB962C8B-B14F-4D97-AF65-F5344CB8AC3E}">
        <p14:creationId xmlns:p14="http://schemas.microsoft.com/office/powerpoint/2010/main" val="216608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0424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123728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1FE1-9A54-4F3F-9FE2-CFB34752D745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212372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465407" y="0"/>
            <a:ext cx="2338841" cy="54868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2"/>
          <p:cNvGrpSpPr/>
          <p:nvPr/>
        </p:nvGrpSpPr>
        <p:grpSpPr>
          <a:xfrm>
            <a:off x="179512" y="2780928"/>
            <a:ext cx="8928992" cy="2160240"/>
            <a:chOff x="179512" y="2780928"/>
            <a:chExt cx="8928992" cy="2160240"/>
          </a:xfrm>
        </p:grpSpPr>
        <p:grpSp>
          <p:nvGrpSpPr>
            <p:cNvPr id="6" name="Group 5"/>
            <p:cNvGrpSpPr/>
            <p:nvPr/>
          </p:nvGrpSpPr>
          <p:grpSpPr>
            <a:xfrm>
              <a:off x="179512" y="2780928"/>
              <a:ext cx="8928992" cy="2160240"/>
              <a:chOff x="251520" y="4221088"/>
              <a:chExt cx="8928992" cy="216024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51520" y="4221088"/>
                <a:ext cx="8928992" cy="2160240"/>
                <a:chOff x="251520" y="4221088"/>
                <a:chExt cx="8928992" cy="2160240"/>
              </a:xfrm>
            </p:grpSpPr>
            <p:sp>
              <p:nvSpPr>
                <p:cNvPr id="42" name="CustomShape 36"/>
                <p:cNvSpPr/>
                <p:nvPr/>
              </p:nvSpPr>
              <p:spPr>
                <a:xfrm>
                  <a:off x="251520" y="4443335"/>
                  <a:ext cx="2513172" cy="1937993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90000" tIns="45000" rIns="90000" bIns="4500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fr-FR" sz="1100" b="1" spc="-1" dirty="0">
                      <a:solidFill>
                        <a:srgbClr val="000000"/>
                      </a:solidFill>
                      <a:latin typeface="+mj-lt"/>
                    </a:rPr>
                    <a:t>-  </a:t>
                  </a:r>
                  <a:r>
                    <a:rPr lang="fr-FR" sz="1100" b="1" spc="-1" dirty="0" err="1">
                      <a:solidFill>
                        <a:srgbClr val="000000"/>
                      </a:solidFill>
                      <a:latin typeface="+mj-lt"/>
                    </a:rPr>
                    <a:t>Number</a:t>
                  </a:r>
                  <a:r>
                    <a:rPr lang="fr-FR" sz="1100" b="1" spc="-1" dirty="0">
                      <a:solidFill>
                        <a:srgbClr val="000000"/>
                      </a:solidFill>
                      <a:latin typeface="+mj-lt"/>
                    </a:rPr>
                    <a:t> of emails : 180</a:t>
                  </a:r>
                  <a:endParaRPr lang="fr-FR" sz="1100" spc="-1" dirty="0">
                    <a:latin typeface="+mj-lt"/>
                  </a:endParaRPr>
                </a:p>
                <a:p>
                  <a:pPr marL="171450" indent="-171450">
                    <a:lnSpc>
                      <a:spcPct val="100000"/>
                    </a:lnSpc>
                    <a:buFontTx/>
                    <a:buChar char="-"/>
                  </a:pPr>
                  <a:r>
                    <a:rPr lang="fr-FR" sz="1100" b="1" spc="-1" dirty="0" err="1">
                      <a:solidFill>
                        <a:srgbClr val="000000"/>
                      </a:solidFill>
                      <a:latin typeface="+mj-lt"/>
                      <a:ea typeface="Noto Sans CJK SC Regular"/>
                    </a:rPr>
                    <a:t>Process</a:t>
                  </a:r>
                  <a:r>
                    <a:rPr lang="fr-FR" sz="1100" b="1" spc="-1" dirty="0">
                      <a:solidFill>
                        <a:srgbClr val="000000"/>
                      </a:solidFill>
                      <a:latin typeface="+mj-lt"/>
                      <a:ea typeface="Noto Sans CJK SC Regular"/>
                    </a:rPr>
                    <a:t> </a:t>
                  </a:r>
                  <a:r>
                    <a:rPr lang="fr-FR" sz="1100" b="1" spc="-1" dirty="0" err="1">
                      <a:solidFill>
                        <a:srgbClr val="000000"/>
                      </a:solidFill>
                      <a:latin typeface="+mj-lt"/>
                      <a:ea typeface="Noto Sans CJK SC Regular"/>
                    </a:rPr>
                    <a:t>name</a:t>
                  </a:r>
                  <a:r>
                    <a:rPr lang="fr-FR" sz="1100" b="1" spc="-1" dirty="0">
                      <a:solidFill>
                        <a:srgbClr val="000000"/>
                      </a:solidFill>
                      <a:latin typeface="+mj-lt"/>
                      <a:ea typeface="Noto Sans CJK SC Regular"/>
                    </a:rPr>
                    <a:t> : </a:t>
                  </a:r>
                  <a:r>
                    <a:rPr lang="fr-FR" sz="1100" spc="-1" dirty="0" err="1">
                      <a:solidFill>
                        <a:srgbClr val="000000"/>
                      </a:solidFill>
                      <a:latin typeface="+mj-lt"/>
                    </a:rPr>
                    <a:t>Hiring</a:t>
                  </a:r>
                  <a:r>
                    <a:rPr lang="fr-FR" sz="1100" spc="-1" dirty="0">
                      <a:solidFill>
                        <a:srgbClr val="000000"/>
                      </a:solidFill>
                      <a:latin typeface="+mj-lt"/>
                    </a:rPr>
                    <a:t> </a:t>
                  </a:r>
                  <a:r>
                    <a:rPr lang="fr-FR" sz="1100" spc="-1" dirty="0" err="1">
                      <a:solidFill>
                        <a:srgbClr val="000000"/>
                      </a:solidFill>
                      <a:latin typeface="+mj-lt"/>
                    </a:rPr>
                    <a:t>Process</a:t>
                  </a:r>
                  <a:endParaRPr lang="fr-FR" sz="1100" spc="-1" dirty="0">
                    <a:solidFill>
                      <a:srgbClr val="000000"/>
                    </a:solidFill>
                    <a:latin typeface="+mj-lt"/>
                  </a:endParaRPr>
                </a:p>
                <a:p>
                  <a:pPr marL="171450" indent="-171450">
                    <a:lnSpc>
                      <a:spcPct val="100000"/>
                    </a:lnSpc>
                    <a:buFontTx/>
                    <a:buChar char="-"/>
                  </a:pPr>
                  <a:r>
                    <a:rPr lang="fr-FR" sz="1100" b="1" spc="-1" dirty="0" err="1">
                      <a:solidFill>
                        <a:srgbClr val="000000"/>
                      </a:solidFill>
                      <a:latin typeface="+mj-lt"/>
                    </a:rPr>
                    <a:t>Number</a:t>
                  </a:r>
                  <a:r>
                    <a:rPr lang="fr-FR" sz="1100" b="1" spc="-1" dirty="0">
                      <a:solidFill>
                        <a:srgbClr val="000000"/>
                      </a:solidFill>
                      <a:latin typeface="+mj-lt"/>
                    </a:rPr>
                    <a:t> of instance clusters: 11</a:t>
                  </a:r>
                  <a:endParaRPr lang="fr-FR" sz="1100" b="1" spc="-1" dirty="0">
                    <a:latin typeface="+mj-lt"/>
                  </a:endParaRPr>
                </a:p>
              </p:txBody>
            </p:sp>
            <p:sp>
              <p:nvSpPr>
                <p:cNvPr id="44" name="CustomShape 15">
                  <a:extLst>
                    <a:ext uri="{FF2B5EF4-FFF2-40B4-BE49-F238E27FC236}">
                      <a16:creationId xmlns="" xmlns:a16="http://schemas.microsoft.com/office/drawing/2014/main" id="{DEFF4AB9-9617-47EA-B442-12AAE5866A45}"/>
                    </a:ext>
                  </a:extLst>
                </p:cNvPr>
                <p:cNvSpPr/>
                <p:nvPr/>
              </p:nvSpPr>
              <p:spPr>
                <a:xfrm>
                  <a:off x="3275856" y="4725144"/>
                  <a:ext cx="1440160" cy="1308882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 sz="1400" b="1" dirty="0">
                    <a:latin typeface="+mj-lt"/>
                  </a:endParaRPr>
                </a:p>
                <a:p>
                  <a:r>
                    <a:rPr lang="fr-FR" sz="1400" b="1" dirty="0">
                      <a:latin typeface="+mj-lt"/>
                    </a:rPr>
                    <a:t>Conversion </a:t>
                  </a:r>
                  <a:r>
                    <a:rPr lang="fr-FR" sz="1400" b="1" dirty="0" err="1">
                      <a:latin typeface="+mj-lt"/>
                    </a:rPr>
                    <a:t>into</a:t>
                  </a:r>
                  <a:r>
                    <a:rPr lang="fr-FR" sz="1400" b="1" dirty="0">
                      <a:latin typeface="+mj-lt"/>
                    </a:rPr>
                    <a:t> </a:t>
                  </a:r>
                  <a:r>
                    <a:rPr lang="fr-FR" sz="1400" b="1" dirty="0" err="1">
                      <a:latin typeface="+mj-lt"/>
                    </a:rPr>
                    <a:t>structured</a:t>
                  </a:r>
                  <a:r>
                    <a:rPr lang="fr-FR" sz="1400" b="1" dirty="0">
                      <a:latin typeface="+mj-lt"/>
                    </a:rPr>
                    <a:t> format</a:t>
                  </a:r>
                </a:p>
              </p:txBody>
            </p:sp>
            <p:sp>
              <p:nvSpPr>
                <p:cNvPr id="46" name="CustomShape 15">
                  <a:extLst>
                    <a:ext uri="{FF2B5EF4-FFF2-40B4-BE49-F238E27FC236}">
                      <a16:creationId xmlns="" xmlns:a16="http://schemas.microsoft.com/office/drawing/2014/main" id="{DEFF4AB9-9617-47EA-B442-12AAE5866A45}"/>
                    </a:ext>
                  </a:extLst>
                </p:cNvPr>
                <p:cNvSpPr/>
                <p:nvPr/>
              </p:nvSpPr>
              <p:spPr>
                <a:xfrm>
                  <a:off x="5220072" y="4725145"/>
                  <a:ext cx="1583289" cy="1330296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 sz="1400" b="1" dirty="0">
                    <a:latin typeface="+mj-lt"/>
                  </a:endParaRPr>
                </a:p>
                <a:p>
                  <a:r>
                    <a:rPr lang="fr-FR" sz="1400" b="1" dirty="0" err="1">
                      <a:latin typeface="+mj-lt"/>
                    </a:rPr>
                    <a:t>Applying</a:t>
                  </a:r>
                  <a:r>
                    <a:rPr lang="fr-FR" sz="1400" b="1" dirty="0">
                      <a:latin typeface="+mj-lt"/>
                    </a:rPr>
                    <a:t> the </a:t>
                  </a:r>
                  <a:r>
                    <a:rPr lang="fr-FR" sz="1400" b="1" dirty="0" err="1">
                      <a:latin typeface="+mj-lt"/>
                    </a:rPr>
                    <a:t>Heuristic</a:t>
                  </a:r>
                  <a:r>
                    <a:rPr lang="fr-FR" sz="1400" b="1" dirty="0">
                      <a:latin typeface="+mj-lt"/>
                    </a:rPr>
                    <a:t> Miner </a:t>
                  </a:r>
                  <a:r>
                    <a:rPr lang="fr-FR" sz="1400" b="1" dirty="0" err="1">
                      <a:latin typeface="+mj-lt"/>
                    </a:rPr>
                    <a:t>Algorithm</a:t>
                  </a:r>
                  <a:endParaRPr lang="fr-FR" sz="1400" b="1" dirty="0">
                    <a:latin typeface="+mj-lt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48786" y="4221088"/>
                  <a:ext cx="1331726" cy="181588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fr-FR" sz="8000" b="1" spc="-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DejaVu Sans"/>
                    </a:rPr>
                    <a:t> ? </a:t>
                  </a:r>
                  <a:r>
                    <a:rPr lang="fr-FR" sz="1400" b="1" spc="-1" dirty="0" err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DejaVu Sans"/>
                    </a:rPr>
                    <a:t>Comparision</a:t>
                  </a:r>
                  <a:r>
                    <a:rPr lang="fr-FR" sz="1400" b="1" spc="-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DejaVu Sans"/>
                    </a:rPr>
                    <a:t>  </a:t>
                  </a:r>
                  <a:endParaRPr lang="fr-FR" sz="1400" b="1" spc="-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endParaRPr lang="en-US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732240" y="4869160"/>
                  <a:ext cx="165618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 err="1">
                      <a:solidFill>
                        <a:schemeClr val="accent6">
                          <a:lumMod val="75000"/>
                        </a:schemeClr>
                      </a:solidFill>
                    </a:rPr>
                    <a:t>Discovered</a:t>
                  </a:r>
                  <a:endParaRPr lang="fr-FR" sz="12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  <a:p>
                  <a:r>
                    <a:rPr lang="fr-FR" sz="1200" b="1" dirty="0" err="1">
                      <a:solidFill>
                        <a:schemeClr val="accent6">
                          <a:lumMod val="75000"/>
                        </a:schemeClr>
                      </a:solidFill>
                    </a:rPr>
                    <a:t>Hiring</a:t>
                  </a:r>
                  <a:r>
                    <a:rPr lang="fr-FR" sz="12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 Model</a:t>
                  </a:r>
                  <a:endParaRPr lang="en-US" sz="12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732240" y="4221088"/>
                  <a:ext cx="11171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Real Model</a:t>
                  </a:r>
                  <a:endParaRPr lang="en-US" sz="12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506701" y="4571836"/>
                <a:ext cx="2769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Evaluation </a:t>
                </a:r>
                <a:r>
                  <a:rPr lang="fr-FR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Dataset</a:t>
                </a:r>
                <a:endParaRPr lang="en-US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37" name="CustomShape 19"/>
            <p:cNvSpPr/>
            <p:nvPr/>
          </p:nvSpPr>
          <p:spPr>
            <a:xfrm rot="16200000">
              <a:off x="2926504" y="3767571"/>
              <a:ext cx="360" cy="468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sp>
        <p:sp>
          <p:nvSpPr>
            <p:cNvPr id="39" name="CustomShape 19"/>
            <p:cNvSpPr/>
            <p:nvPr/>
          </p:nvSpPr>
          <p:spPr>
            <a:xfrm rot="16200000">
              <a:off x="4895876" y="3762038"/>
              <a:ext cx="360" cy="432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sp>
        <p:sp>
          <p:nvSpPr>
            <p:cNvPr id="41" name="CustomShape 19"/>
            <p:cNvSpPr/>
            <p:nvPr/>
          </p:nvSpPr>
          <p:spPr>
            <a:xfrm rot="16200000">
              <a:off x="7218060" y="2520507"/>
              <a:ext cx="360" cy="972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sp>
        <p:sp>
          <p:nvSpPr>
            <p:cNvPr id="67" name="CustomShape 19"/>
            <p:cNvSpPr/>
            <p:nvPr/>
          </p:nvSpPr>
          <p:spPr>
            <a:xfrm rot="16200000">
              <a:off x="7254172" y="3447237"/>
              <a:ext cx="360" cy="972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sp>
      </p:grpSp>
      <p:grpSp>
        <p:nvGrpSpPr>
          <p:cNvPr id="70" name="Groupe 69"/>
          <p:cNvGrpSpPr/>
          <p:nvPr/>
        </p:nvGrpSpPr>
        <p:grpSpPr>
          <a:xfrm>
            <a:off x="179513" y="764704"/>
            <a:ext cx="8784975" cy="1138454"/>
            <a:chOff x="179512" y="2996952"/>
            <a:chExt cx="8784975" cy="1138454"/>
          </a:xfrm>
        </p:grpSpPr>
        <p:grpSp>
          <p:nvGrpSpPr>
            <p:cNvPr id="71" name="Group 34"/>
            <p:cNvGrpSpPr/>
            <p:nvPr/>
          </p:nvGrpSpPr>
          <p:grpSpPr>
            <a:xfrm>
              <a:off x="179512" y="2996952"/>
              <a:ext cx="8784975" cy="1138454"/>
              <a:chOff x="260276" y="3690906"/>
              <a:chExt cx="8784975" cy="1006541"/>
            </a:xfrm>
          </p:grpSpPr>
          <p:sp>
            <p:nvSpPr>
              <p:cNvPr id="74" name="CustomShape 10">
                <a:extLst>
                  <a:ext uri="{FF2B5EF4-FFF2-40B4-BE49-F238E27FC236}">
                    <a16:creationId xmlns="" xmlns:a16="http://schemas.microsoft.com/office/drawing/2014/main" id="{7FD719D6-6434-4B93-A368-A0E6D1A2E260}"/>
                  </a:ext>
                </a:extLst>
              </p:cNvPr>
              <p:cNvSpPr/>
              <p:nvPr/>
            </p:nvSpPr>
            <p:spPr>
              <a:xfrm>
                <a:off x="2214188" y="3735659"/>
                <a:ext cx="1649251" cy="2355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/>
              <a:lstStyle/>
              <a:p>
                <a:pPr algn="ctr">
                  <a:lnSpc>
                    <a:spcPct val="100000"/>
                  </a:lnSpc>
                </a:pPr>
                <a:r>
                  <a:rPr lang="fr-FR" sz="1200" b="1" strike="noStrike" spc="-1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Per </a:t>
                </a:r>
                <a:r>
                  <a:rPr lang="fr-FR" sz="1200" b="1" strike="noStrike" spc="-1" dirty="0" err="1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process</a:t>
                </a:r>
                <a:r>
                  <a:rPr lang="fr-FR" sz="1200" b="1" strike="noStrike" spc="-1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 and per </a:t>
                </a:r>
                <a:r>
                  <a:rPr lang="fr-FR" sz="1200" b="1" strike="noStrike" spc="-1" dirty="0" err="1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activity</a:t>
                </a:r>
                <a:r>
                  <a:rPr lang="fr-FR" sz="1200" b="1" strike="noStrike" spc="-1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 email </a:t>
                </a:r>
                <a:r>
                  <a:rPr lang="fr-FR" sz="1200" b="1" strike="noStrike" spc="-1" dirty="0" err="1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DejaVu Sans"/>
                  </a:rPr>
                  <a:t>lists</a:t>
                </a:r>
                <a:endParaRPr lang="fr-FR" sz="1200" b="1" strike="noStrike" spc="-1" dirty="0">
                  <a:solidFill>
                    <a:schemeClr val="bg2">
                      <a:lumMod val="75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75" name="Group 14">
                <a:extLst>
                  <a:ext uri="{FF2B5EF4-FFF2-40B4-BE49-F238E27FC236}">
                    <a16:creationId xmlns="" xmlns:a16="http://schemas.microsoft.com/office/drawing/2014/main" id="{7EE442E6-8313-4CB3-A571-310C7E716327}"/>
                  </a:ext>
                </a:extLst>
              </p:cNvPr>
              <p:cNvGrpSpPr/>
              <p:nvPr/>
            </p:nvGrpSpPr>
            <p:grpSpPr>
              <a:xfrm>
                <a:off x="3959958" y="3786724"/>
                <a:ext cx="2005454" cy="822847"/>
                <a:chOff x="5599671" y="3880539"/>
                <a:chExt cx="902178" cy="568992"/>
              </a:xfrm>
            </p:grpSpPr>
            <p:sp>
              <p:nvSpPr>
                <p:cNvPr id="84" name="CustomShape 15">
                  <a:extLst>
                    <a:ext uri="{FF2B5EF4-FFF2-40B4-BE49-F238E27FC236}">
                      <a16:creationId xmlns="" xmlns:a16="http://schemas.microsoft.com/office/drawing/2014/main" id="{DEFF4AB9-9617-47EA-B442-12AAE5866A45}"/>
                    </a:ext>
                  </a:extLst>
                </p:cNvPr>
                <p:cNvSpPr/>
                <p:nvPr/>
              </p:nvSpPr>
              <p:spPr>
                <a:xfrm>
                  <a:off x="5606101" y="3880539"/>
                  <a:ext cx="895748" cy="568992"/>
                </a:xfrm>
                <a:prstGeom prst="rect">
                  <a:avLst/>
                </a:prstGeom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85" name="CustomShape 16">
                  <a:extLst>
                    <a:ext uri="{FF2B5EF4-FFF2-40B4-BE49-F238E27FC236}">
                      <a16:creationId xmlns="" xmlns:a16="http://schemas.microsoft.com/office/drawing/2014/main" id="{E33597D5-0658-432D-8289-77E9B6C71704}"/>
                    </a:ext>
                  </a:extLst>
                </p:cNvPr>
                <p:cNvSpPr/>
                <p:nvPr/>
              </p:nvSpPr>
              <p:spPr>
                <a:xfrm>
                  <a:off x="5599671" y="3892993"/>
                  <a:ext cx="890814" cy="4561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fr-FR" sz="1400" b="1" strike="noStrike" spc="-1" dirty="0">
                      <a:solidFill>
                        <a:schemeClr val="bg2">
                          <a:lumMod val="75000"/>
                        </a:schemeClr>
                      </a:solidFill>
                      <a:latin typeface="+mj-lt"/>
                      <a:ea typeface="DejaVu Sans"/>
                    </a:rPr>
                    <a:t>Step2: </a:t>
                  </a:r>
                  <a:r>
                    <a:rPr lang="fr-FR" sz="1400" b="1" strike="noStrike" spc="-1" dirty="0" err="1">
                      <a:solidFill>
                        <a:schemeClr val="bg2">
                          <a:lumMod val="75000"/>
                        </a:schemeClr>
                      </a:solidFill>
                      <a:latin typeface="+mj-lt"/>
                      <a:ea typeface="DejaVu Sans"/>
                    </a:rPr>
                    <a:t>Process</a:t>
                  </a:r>
                  <a:r>
                    <a:rPr lang="fr-FR" sz="1400" b="1" strike="noStrike" spc="-1" dirty="0">
                      <a:solidFill>
                        <a:schemeClr val="bg2">
                          <a:lumMod val="75000"/>
                        </a:schemeClr>
                      </a:solidFill>
                      <a:latin typeface="+mj-lt"/>
                      <a:ea typeface="DejaVu Sans"/>
                    </a:rPr>
                    <a:t> Instance </a:t>
                  </a:r>
                  <a:r>
                    <a:rPr lang="fr-FR" sz="1400" b="1" strike="noStrike" spc="-1" dirty="0" err="1">
                      <a:solidFill>
                        <a:schemeClr val="bg2">
                          <a:lumMod val="75000"/>
                        </a:schemeClr>
                      </a:solidFill>
                      <a:latin typeface="+mj-lt"/>
                      <a:ea typeface="DejaVu Sans"/>
                    </a:rPr>
                    <a:t>Detection</a:t>
                  </a:r>
                  <a:endParaRPr lang="fr-FR" sz="1400" b="1" strike="noStrike" spc="-1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</a:endParaRPr>
                </a:p>
                <a:p>
                  <a:pPr>
                    <a:lnSpc>
                      <a:spcPct val="100000"/>
                    </a:lnSpc>
                  </a:pPr>
                  <a:endParaRPr lang="fr-FR" sz="1400" b="1" strike="noStrike" spc="-1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76" name="CustomShape 33">
                <a:extLst>
                  <a:ext uri="{FF2B5EF4-FFF2-40B4-BE49-F238E27FC236}">
                    <a16:creationId xmlns="" xmlns:a16="http://schemas.microsoft.com/office/drawing/2014/main" id="{A3BB8BB4-B12F-4385-803C-582E3592A2F9}"/>
                  </a:ext>
                </a:extLst>
              </p:cNvPr>
              <p:cNvSpPr/>
              <p:nvPr/>
            </p:nvSpPr>
            <p:spPr>
              <a:xfrm>
                <a:off x="6012160" y="3754570"/>
                <a:ext cx="1008112" cy="486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/>
              <a:lstStyle/>
              <a:p>
                <a:pPr algn="ctr">
                  <a:lnSpc>
                    <a:spcPct val="100000"/>
                  </a:lnSpc>
                </a:pPr>
                <a:r>
                  <a:rPr lang="fr-FR" sz="1200" b="1" strike="noStrike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Per </a:t>
                </a:r>
                <a:r>
                  <a:rPr lang="fr-FR" sz="1200" b="1" strike="noStrike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process</a:t>
                </a:r>
                <a:r>
                  <a:rPr lang="fr-FR" sz="1200" b="1" strike="noStrike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 instance </a:t>
                </a:r>
                <a:r>
                  <a:rPr lang="fr-FR" sz="1200" b="1" strike="noStrike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lists</a:t>
                </a:r>
                <a:endParaRPr lang="fr-FR" sz="1200" b="1" strike="noStrike" spc="-1" dirty="0">
                  <a:latin typeface="+mj-lt"/>
                </a:endParaRPr>
              </a:p>
            </p:txBody>
          </p:sp>
          <p:grpSp>
            <p:nvGrpSpPr>
              <p:cNvPr id="77" name="Group 41"/>
              <p:cNvGrpSpPr/>
              <p:nvPr/>
            </p:nvGrpSpPr>
            <p:grpSpPr>
              <a:xfrm>
                <a:off x="7189929" y="3787280"/>
                <a:ext cx="1687417" cy="794928"/>
                <a:chOff x="6512242" y="3787280"/>
                <a:chExt cx="1687417" cy="794928"/>
              </a:xfrm>
            </p:grpSpPr>
            <p:sp>
              <p:nvSpPr>
                <p:cNvPr id="82" name="CustomShape 19">
                  <a:extLst>
                    <a:ext uri="{FF2B5EF4-FFF2-40B4-BE49-F238E27FC236}">
                      <a16:creationId xmlns="" xmlns:a16="http://schemas.microsoft.com/office/drawing/2014/main" id="{58146B40-6651-4F22-8F39-566BC0EE6B85}"/>
                    </a:ext>
                  </a:extLst>
                </p:cNvPr>
                <p:cNvSpPr/>
                <p:nvPr/>
              </p:nvSpPr>
              <p:spPr>
                <a:xfrm>
                  <a:off x="6512242" y="3787280"/>
                  <a:ext cx="1687417" cy="794928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83" name="CustomShape 16">
                  <a:extLst>
                    <a:ext uri="{FF2B5EF4-FFF2-40B4-BE49-F238E27FC236}">
                      <a16:creationId xmlns="" xmlns:a16="http://schemas.microsoft.com/office/drawing/2014/main" id="{E33597D5-0658-432D-8289-77E9B6C71704}"/>
                    </a:ext>
                  </a:extLst>
                </p:cNvPr>
                <p:cNvSpPr/>
                <p:nvPr/>
              </p:nvSpPr>
              <p:spPr>
                <a:xfrm>
                  <a:off x="6563716" y="3878347"/>
                  <a:ext cx="1584469" cy="54027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fr-FR" sz="1400" b="1" strike="noStrike" spc="-1" dirty="0">
                      <a:latin typeface="+mj-lt"/>
                      <a:ea typeface="DejaVu Sans"/>
                    </a:rPr>
                    <a:t>Step3: Event Logs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generation</a:t>
                  </a:r>
                  <a:endParaRPr lang="fr-FR" sz="1400" b="1" strike="noStrike" spc="-1" dirty="0">
                    <a:latin typeface="+mj-lt"/>
                  </a:endParaRPr>
                </a:p>
              </p:txBody>
            </p:sp>
          </p:grpSp>
          <p:grpSp>
            <p:nvGrpSpPr>
              <p:cNvPr id="78" name="Group 42"/>
              <p:cNvGrpSpPr/>
              <p:nvPr/>
            </p:nvGrpSpPr>
            <p:grpSpPr>
              <a:xfrm>
                <a:off x="395536" y="3789062"/>
                <a:ext cx="1805487" cy="820510"/>
                <a:chOff x="395536" y="3789062"/>
                <a:chExt cx="1805487" cy="820510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="" xmlns:a16="http://schemas.microsoft.com/office/drawing/2014/main" id="{1501C3A5-443C-41FE-8342-A5683895C5EA}"/>
                    </a:ext>
                  </a:extLst>
                </p:cNvPr>
                <p:cNvSpPr/>
                <p:nvPr/>
              </p:nvSpPr>
              <p:spPr>
                <a:xfrm>
                  <a:off x="395536" y="3789062"/>
                  <a:ext cx="1805487" cy="820510"/>
                </a:xfrm>
                <a:prstGeom prst="rect">
                  <a:avLst/>
                </a:prstGeom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81" name="CustomShape 16">
                  <a:extLst>
                    <a:ext uri="{FF2B5EF4-FFF2-40B4-BE49-F238E27FC236}">
                      <a16:creationId xmlns="" xmlns:a16="http://schemas.microsoft.com/office/drawing/2014/main" id="{E33597D5-0658-432D-8289-77E9B6C71704}"/>
                    </a:ext>
                  </a:extLst>
                </p:cNvPr>
                <p:cNvSpPr/>
                <p:nvPr/>
              </p:nvSpPr>
              <p:spPr>
                <a:xfrm>
                  <a:off x="508938" y="3837236"/>
                  <a:ext cx="1614790" cy="12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fr-FR" sz="1400" b="1" strike="noStrike" spc="-1" dirty="0">
                      <a:solidFill>
                        <a:schemeClr val="bg2">
                          <a:lumMod val="75000"/>
                        </a:schemeClr>
                      </a:solidFill>
                      <a:latin typeface="+mj-lt"/>
                      <a:ea typeface="DejaVu Sans"/>
                    </a:rPr>
                    <a:t>Step1: </a:t>
                  </a:r>
                  <a:r>
                    <a:rPr lang="fr-FR" sz="1400" b="1" strike="noStrike" spc="-1" dirty="0" err="1">
                      <a:solidFill>
                        <a:schemeClr val="bg2">
                          <a:lumMod val="75000"/>
                        </a:schemeClr>
                      </a:solidFill>
                      <a:latin typeface="+mj-lt"/>
                      <a:ea typeface="DejaVu Sans"/>
                    </a:rPr>
                    <a:t>Activity</a:t>
                  </a:r>
                  <a:r>
                    <a:rPr lang="fr-FR" sz="1400" b="1" strike="noStrike" spc="-1" dirty="0">
                      <a:solidFill>
                        <a:schemeClr val="bg2">
                          <a:lumMod val="75000"/>
                        </a:schemeClr>
                      </a:solidFill>
                      <a:latin typeface="+mj-lt"/>
                      <a:ea typeface="DejaVu Sans"/>
                    </a:rPr>
                    <a:t> and </a:t>
                  </a:r>
                  <a:r>
                    <a:rPr lang="fr-FR" sz="1400" b="1" strike="noStrike" spc="-1" dirty="0" err="1">
                      <a:solidFill>
                        <a:schemeClr val="bg2">
                          <a:lumMod val="75000"/>
                        </a:schemeClr>
                      </a:solidFill>
                      <a:latin typeface="+mj-lt"/>
                      <a:ea typeface="DejaVu Sans"/>
                    </a:rPr>
                    <a:t>Process</a:t>
                  </a:r>
                  <a:r>
                    <a:rPr lang="fr-FR" sz="1400" b="1" strike="noStrike" spc="-1" dirty="0">
                      <a:solidFill>
                        <a:schemeClr val="bg2">
                          <a:lumMod val="75000"/>
                        </a:schemeClr>
                      </a:solidFill>
                      <a:latin typeface="+mj-lt"/>
                      <a:ea typeface="DejaVu Sans"/>
                    </a:rPr>
                    <a:t> Labels </a:t>
                  </a:r>
                  <a:r>
                    <a:rPr lang="fr-FR" sz="1400" b="1" strike="noStrike" spc="-1" dirty="0" err="1">
                      <a:solidFill>
                        <a:schemeClr val="bg2">
                          <a:lumMod val="75000"/>
                        </a:schemeClr>
                      </a:solidFill>
                      <a:latin typeface="+mj-lt"/>
                      <a:ea typeface="DejaVu Sans"/>
                    </a:rPr>
                    <a:t>generation</a:t>
                  </a:r>
                  <a:endParaRPr lang="fr-FR" sz="1400" b="1" strike="noStrike" spc="-1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</a:endParaRPr>
                </a:p>
                <a:p>
                  <a:pPr>
                    <a:lnSpc>
                      <a:spcPct val="100000"/>
                    </a:lnSpc>
                  </a:pPr>
                  <a:endParaRPr lang="fr-FR" sz="1200" b="0" strike="noStrike" spc="-1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7536AC55-7492-4B5B-9936-CF4D4D641C8B}"/>
                  </a:ext>
                </a:extLst>
              </p:cNvPr>
              <p:cNvSpPr/>
              <p:nvPr/>
            </p:nvSpPr>
            <p:spPr>
              <a:xfrm>
                <a:off x="260276" y="3690906"/>
                <a:ext cx="8784975" cy="1006541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CustomShape 19"/>
            <p:cNvSpPr/>
            <p:nvPr/>
          </p:nvSpPr>
          <p:spPr>
            <a:xfrm rot="16200000">
              <a:off x="3023708" y="2745197"/>
              <a:ext cx="360" cy="1656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solidFill>
                <a:schemeClr val="bg2">
                  <a:lumMod val="60000"/>
                  <a:lumOff val="40000"/>
                </a:schemeClr>
              </a:solidFill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sp>
        <p:sp>
          <p:nvSpPr>
            <p:cNvPr id="73" name="CustomShape 19"/>
            <p:cNvSpPr/>
            <p:nvPr/>
          </p:nvSpPr>
          <p:spPr>
            <a:xfrm rot="16200000">
              <a:off x="6497972" y="3015197"/>
              <a:ext cx="360" cy="1116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sp>
      </p:grpSp>
    </p:spTree>
    <p:extLst>
      <p:ext uri="{BB962C8B-B14F-4D97-AF65-F5344CB8AC3E}">
        <p14:creationId xmlns:p14="http://schemas.microsoft.com/office/powerpoint/2010/main" val="260565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6AD0-CCCA-4AC2-A74C-FB0F659F7556}" type="slidenum">
              <a:rPr lang="es-ES" smtClean="0"/>
              <a:pPr/>
              <a:t>2</a:t>
            </a:fld>
            <a:endParaRPr lang="es-ES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47593577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1FE1-9A54-4F3F-9FE2-CFB34752D745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126" name="Rectangle 125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Picture 35"/>
          <p:cNvPicPr/>
          <p:nvPr/>
        </p:nvPicPr>
        <p:blipFill rotWithShape="1">
          <a:blip r:embed="rId3"/>
          <a:srcRect t="-2003" r="50427"/>
          <a:stretch/>
        </p:blipFill>
        <p:spPr>
          <a:xfrm>
            <a:off x="-93423" y="548680"/>
            <a:ext cx="4017351" cy="3607056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2691" r="3801" b="1641"/>
          <a:stretch/>
        </p:blipFill>
        <p:spPr>
          <a:xfrm>
            <a:off x="4139952" y="548680"/>
            <a:ext cx="4968552" cy="470977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5576" y="2201910"/>
            <a:ext cx="5338871" cy="1873622"/>
            <a:chOff x="1043608" y="4218134"/>
            <a:chExt cx="5338871" cy="1873622"/>
          </a:xfrm>
        </p:grpSpPr>
        <p:sp>
          <p:nvSpPr>
            <p:cNvPr id="3" name="Rectangle 2"/>
            <p:cNvSpPr/>
            <p:nvPr/>
          </p:nvSpPr>
          <p:spPr>
            <a:xfrm>
              <a:off x="2267744" y="5373216"/>
              <a:ext cx="899678" cy="718540"/>
            </a:xfrm>
            <a:prstGeom prst="rect">
              <a:avLst/>
            </a:prstGeom>
            <a:noFill/>
            <a:ln>
              <a:solidFill>
                <a:srgbClr val="F20E2F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20E2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43608" y="4581128"/>
              <a:ext cx="899678" cy="718540"/>
            </a:xfrm>
            <a:prstGeom prst="rect">
              <a:avLst/>
            </a:prstGeom>
            <a:noFill/>
            <a:ln>
              <a:solidFill>
                <a:srgbClr val="F20E2F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5292080" y="4218134"/>
              <a:ext cx="1090399" cy="1515122"/>
            </a:xfrm>
            <a:prstGeom prst="straightConnector1">
              <a:avLst/>
            </a:prstGeom>
            <a:ln>
              <a:solidFill>
                <a:srgbClr val="F20E2F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559627" y="4581128"/>
              <a:ext cx="452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solidFill>
                    <a:srgbClr val="FF0000"/>
                  </a:solidFill>
                </a:rPr>
                <a:t>X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91179" y="4725144"/>
              <a:ext cx="1104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rgbClr val="FF0000"/>
                  </a:solidFill>
                </a:rPr>
                <a:t>Not </a:t>
              </a:r>
              <a:r>
                <a:rPr lang="fr-FR" sz="1200" b="1" dirty="0" err="1">
                  <a:solidFill>
                    <a:srgbClr val="FF0000"/>
                  </a:solidFill>
                </a:rPr>
                <a:t>allowed</a:t>
              </a:r>
              <a:r>
                <a:rPr lang="fr-FR" sz="1200" b="1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fr-FR" sz="1200" b="1" dirty="0" err="1">
                  <a:solidFill>
                    <a:srgbClr val="FF0000"/>
                  </a:solidFill>
                </a:rPr>
                <a:t>behavior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80424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123728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12372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465407" y="0"/>
            <a:ext cx="2338841" cy="54868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95936" y="548680"/>
            <a:ext cx="0" cy="4356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7504" y="54868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Real </a:t>
            </a:r>
            <a:r>
              <a:rPr lang="fr-FR" b="1" dirty="0" err="1"/>
              <a:t>Hiring</a:t>
            </a:r>
            <a:r>
              <a:rPr lang="fr-FR" b="1" dirty="0"/>
              <a:t> </a:t>
            </a:r>
            <a:r>
              <a:rPr lang="fr-FR" b="1" dirty="0" err="1"/>
              <a:t>process</a:t>
            </a:r>
            <a:r>
              <a:rPr lang="fr-FR" b="1" dirty="0"/>
              <a:t> Model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020272" y="548680"/>
            <a:ext cx="166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err="1"/>
              <a:t>Discovered</a:t>
            </a:r>
            <a:r>
              <a:rPr lang="fr-FR" b="1" dirty="0"/>
              <a:t> </a:t>
            </a:r>
            <a:r>
              <a:rPr lang="fr-FR" b="1" dirty="0" err="1"/>
              <a:t>Hiring</a:t>
            </a:r>
            <a:r>
              <a:rPr lang="fr-FR" b="1" dirty="0"/>
              <a:t> Model</a:t>
            </a:r>
            <a:endParaRPr lang="en-US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724128" y="764704"/>
            <a:ext cx="0" cy="430307"/>
          </a:xfrm>
          <a:prstGeom prst="line">
            <a:avLst/>
          </a:prstGeom>
          <a:ln>
            <a:solidFill>
              <a:srgbClr val="41DF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55776" y="979857"/>
            <a:ext cx="432048" cy="0"/>
          </a:xfrm>
          <a:prstGeom prst="line">
            <a:avLst/>
          </a:prstGeom>
          <a:ln>
            <a:solidFill>
              <a:srgbClr val="41DF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749612" y="1556792"/>
            <a:ext cx="694596" cy="645118"/>
          </a:xfrm>
          <a:prstGeom prst="line">
            <a:avLst/>
          </a:prstGeom>
          <a:ln>
            <a:solidFill>
              <a:srgbClr val="41DF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491880" y="1341638"/>
            <a:ext cx="0" cy="537713"/>
          </a:xfrm>
          <a:prstGeom prst="line">
            <a:avLst/>
          </a:prstGeom>
          <a:ln>
            <a:solidFill>
              <a:srgbClr val="41DF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879390" y="2060848"/>
            <a:ext cx="396466" cy="0"/>
          </a:xfrm>
          <a:prstGeom prst="line">
            <a:avLst/>
          </a:prstGeom>
          <a:ln>
            <a:solidFill>
              <a:srgbClr val="41DF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655254" y="2060848"/>
            <a:ext cx="396466" cy="0"/>
          </a:xfrm>
          <a:prstGeom prst="line">
            <a:avLst/>
          </a:prstGeom>
          <a:ln>
            <a:solidFill>
              <a:srgbClr val="41DF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76256" y="2492896"/>
            <a:ext cx="115393" cy="410670"/>
          </a:xfrm>
          <a:prstGeom prst="line">
            <a:avLst/>
          </a:prstGeom>
          <a:ln>
            <a:solidFill>
              <a:srgbClr val="41DF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741177" y="3282878"/>
            <a:ext cx="1250472" cy="1329243"/>
          </a:xfrm>
          <a:prstGeom prst="line">
            <a:avLst/>
          </a:prstGeom>
          <a:ln>
            <a:solidFill>
              <a:srgbClr val="41DF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1118" y="2060848"/>
            <a:ext cx="396466" cy="0"/>
          </a:xfrm>
          <a:prstGeom prst="line">
            <a:avLst/>
          </a:prstGeom>
          <a:ln>
            <a:solidFill>
              <a:srgbClr val="41DF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79512" y="2276872"/>
            <a:ext cx="15727" cy="662880"/>
          </a:xfrm>
          <a:prstGeom prst="line">
            <a:avLst/>
          </a:prstGeom>
          <a:ln>
            <a:solidFill>
              <a:srgbClr val="41DF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18" idx="1"/>
          </p:cNvCxnSpPr>
          <p:nvPr/>
        </p:nvCxnSpPr>
        <p:spPr>
          <a:xfrm flipV="1">
            <a:off x="195239" y="2924174"/>
            <a:ext cx="560337" cy="2531"/>
          </a:xfrm>
          <a:prstGeom prst="line">
            <a:avLst/>
          </a:prstGeom>
          <a:ln>
            <a:solidFill>
              <a:srgbClr val="41DF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655254" y="2910392"/>
            <a:ext cx="334737" cy="2532"/>
          </a:xfrm>
          <a:prstGeom prst="line">
            <a:avLst/>
          </a:prstGeom>
          <a:ln>
            <a:solidFill>
              <a:srgbClr val="41DF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95239" y="1412776"/>
            <a:ext cx="2576561" cy="0"/>
          </a:xfrm>
          <a:prstGeom prst="line">
            <a:avLst/>
          </a:prstGeom>
          <a:ln>
            <a:solidFill>
              <a:srgbClr val="0099C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771800" y="1412776"/>
            <a:ext cx="576065" cy="576064"/>
          </a:xfrm>
          <a:prstGeom prst="line">
            <a:avLst/>
          </a:prstGeom>
          <a:ln>
            <a:solidFill>
              <a:srgbClr val="0099C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79512" y="1404580"/>
            <a:ext cx="15727" cy="546607"/>
          </a:xfrm>
          <a:prstGeom prst="line">
            <a:avLst/>
          </a:prstGeom>
          <a:ln>
            <a:solidFill>
              <a:srgbClr val="0099C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11727" y="1988840"/>
            <a:ext cx="515857" cy="0"/>
          </a:xfrm>
          <a:prstGeom prst="line">
            <a:avLst/>
          </a:prstGeom>
          <a:ln>
            <a:solidFill>
              <a:srgbClr val="0099C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679879" y="1988840"/>
            <a:ext cx="310112" cy="0"/>
          </a:xfrm>
          <a:prstGeom prst="line">
            <a:avLst/>
          </a:prstGeom>
          <a:ln>
            <a:solidFill>
              <a:srgbClr val="0099C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821728" y="1988840"/>
            <a:ext cx="471420" cy="0"/>
          </a:xfrm>
          <a:prstGeom prst="line">
            <a:avLst/>
          </a:prstGeom>
          <a:ln>
            <a:solidFill>
              <a:srgbClr val="0099C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7524328" y="2204864"/>
            <a:ext cx="0" cy="288000"/>
          </a:xfrm>
          <a:prstGeom prst="line">
            <a:avLst/>
          </a:prstGeom>
          <a:ln>
            <a:solidFill>
              <a:srgbClr val="0099C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214216" y="2204864"/>
            <a:ext cx="310112" cy="0"/>
          </a:xfrm>
          <a:prstGeom prst="line">
            <a:avLst/>
          </a:prstGeom>
          <a:ln>
            <a:solidFill>
              <a:srgbClr val="0099C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308328" y="2492896"/>
            <a:ext cx="216000" cy="0"/>
          </a:xfrm>
          <a:prstGeom prst="line">
            <a:avLst/>
          </a:prstGeom>
          <a:ln>
            <a:solidFill>
              <a:srgbClr val="0099C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96423" y="1389849"/>
            <a:ext cx="1994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70C0"/>
                </a:solidFill>
              </a:rPr>
              <a:t>Looping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114360" y="1901746"/>
            <a:ext cx="1994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70C0"/>
                </a:solidFill>
              </a:rPr>
              <a:t>Looping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45585" y="1420525"/>
            <a:ext cx="10629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2060"/>
                </a:solidFill>
              </a:rPr>
              <a:t>Occurrence </a:t>
            </a:r>
            <a:r>
              <a:rPr lang="fr-FR" sz="1200" b="1" dirty="0" err="1">
                <a:solidFill>
                  <a:srgbClr val="002060"/>
                </a:solidFill>
              </a:rPr>
              <a:t>number</a:t>
            </a:r>
            <a:r>
              <a:rPr lang="fr-FR" sz="1200" b="1" dirty="0">
                <a:solidFill>
                  <a:srgbClr val="002060"/>
                </a:solidFill>
              </a:rPr>
              <a:t> over all </a:t>
            </a:r>
            <a:r>
              <a:rPr lang="fr-FR" sz="1200" b="1" dirty="0" err="1">
                <a:solidFill>
                  <a:srgbClr val="002060"/>
                </a:solidFill>
              </a:rPr>
              <a:t>process</a:t>
            </a:r>
            <a:r>
              <a:rPr lang="fr-FR" sz="1200" b="1" dirty="0">
                <a:solidFill>
                  <a:srgbClr val="002060"/>
                </a:solidFill>
              </a:rPr>
              <a:t> instances of </a:t>
            </a:r>
            <a:r>
              <a:rPr lang="fr-FR" sz="1200" b="1" dirty="0" err="1">
                <a:solidFill>
                  <a:srgbClr val="002060"/>
                </a:solidFill>
              </a:rPr>
              <a:t>each</a:t>
            </a:r>
            <a:r>
              <a:rPr lang="fr-FR" sz="1200" b="1" dirty="0">
                <a:solidFill>
                  <a:srgbClr val="002060"/>
                </a:solidFill>
              </a:rPr>
              <a:t> </a:t>
            </a:r>
            <a:r>
              <a:rPr lang="fr-FR" sz="1200" b="1" dirty="0" err="1">
                <a:solidFill>
                  <a:srgbClr val="002060"/>
                </a:solidFill>
              </a:rPr>
              <a:t>beahvior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516216" y="1255415"/>
            <a:ext cx="235951" cy="24527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644883" y="2213181"/>
            <a:ext cx="235951" cy="24527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>
            <a:stCxn id="81" idx="1"/>
            <a:endCxn id="78" idx="6"/>
          </p:cNvCxnSpPr>
          <p:nvPr/>
        </p:nvCxnSpPr>
        <p:spPr>
          <a:xfrm flipH="1" flipV="1">
            <a:off x="6752167" y="1378054"/>
            <a:ext cx="1293418" cy="7349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1" idx="1"/>
          </p:cNvCxnSpPr>
          <p:nvPr/>
        </p:nvCxnSpPr>
        <p:spPr>
          <a:xfrm flipH="1">
            <a:off x="7880835" y="2113023"/>
            <a:ext cx="164750" cy="140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004048" y="3745969"/>
            <a:ext cx="1954495" cy="126533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0E2F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376344" y="2170722"/>
            <a:ext cx="961480" cy="45187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0E2F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2281987" y="2396658"/>
            <a:ext cx="304492" cy="267639"/>
          </a:xfrm>
          <a:prstGeom prst="straightConnector1">
            <a:avLst/>
          </a:prstGeom>
          <a:ln>
            <a:solidFill>
              <a:srgbClr val="660066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1585384" y="2242911"/>
            <a:ext cx="437713" cy="384256"/>
          </a:xfrm>
          <a:prstGeom prst="straightConnector1">
            <a:avLst/>
          </a:prstGeom>
          <a:ln>
            <a:solidFill>
              <a:srgbClr val="660066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1508405" y="2443924"/>
            <a:ext cx="1394753" cy="156501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995435" y="3831431"/>
            <a:ext cx="1897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srgbClr val="660066"/>
                </a:solidFill>
              </a:rPr>
              <a:t>Additional</a:t>
            </a:r>
            <a:r>
              <a:rPr lang="fr-FR" sz="1200" b="1" dirty="0">
                <a:solidFill>
                  <a:srgbClr val="660066"/>
                </a:solidFill>
              </a:rPr>
              <a:t> </a:t>
            </a:r>
            <a:r>
              <a:rPr lang="fr-FR" sz="1200" b="1" dirty="0" err="1">
                <a:solidFill>
                  <a:srgbClr val="660066"/>
                </a:solidFill>
              </a:rPr>
              <a:t>behavior</a:t>
            </a:r>
            <a:endParaRPr lang="en-US" sz="1200" b="1" dirty="0">
              <a:solidFill>
                <a:srgbClr val="66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4933617"/>
            <a:ext cx="8784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pc="-1" dirty="0">
                <a:solidFill>
                  <a:srgbClr val="000000"/>
                </a:solidFill>
                <a:latin typeface="Arial"/>
                <a:ea typeface="Noto Sans CJK SC Regular"/>
              </a:rPr>
              <a:t>- </a:t>
            </a:r>
            <a:r>
              <a:rPr lang="fr-FR" sz="1400" b="1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Almost</a:t>
            </a:r>
            <a:r>
              <a:rPr lang="fr-FR" sz="1400" b="1" spc="-1" dirty="0">
                <a:solidFill>
                  <a:srgbClr val="000000"/>
                </a:solidFill>
                <a:latin typeface="Arial"/>
                <a:ea typeface="Noto Sans CJK SC Regular"/>
              </a:rPr>
              <a:t> in </a:t>
            </a:r>
            <a:r>
              <a:rPr lang="fr-FR" sz="1400" b="1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conformity</a:t>
            </a:r>
            <a:endParaRPr lang="fr-FR" sz="1400" b="1" spc="-1" dirty="0">
              <a:solidFill>
                <a:srgbClr val="000000"/>
              </a:solidFill>
              <a:latin typeface="Arial"/>
              <a:ea typeface="Noto Sans CJK SC Regular"/>
            </a:endParaRPr>
          </a:p>
          <a:p>
            <a:pPr>
              <a:lnSpc>
                <a:spcPct val="100000"/>
              </a:lnSpc>
            </a:pPr>
            <a:r>
              <a:rPr lang="fr-FR" sz="1400" b="1" spc="-1" dirty="0">
                <a:solidFill>
                  <a:srgbClr val="000000"/>
                </a:solidFill>
                <a:latin typeface="Arial"/>
                <a:ea typeface="Noto Sans CJK SC Regular"/>
              </a:rPr>
              <a:t>- </a:t>
            </a:r>
            <a:r>
              <a:rPr lang="fr-FR" sz="1400" b="1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Two</a:t>
            </a:r>
            <a:r>
              <a:rPr lang="fr-FR" sz="1400" b="1" spc="-1" dirty="0">
                <a:solidFill>
                  <a:srgbClr val="000000"/>
                </a:solidFill>
                <a:latin typeface="Arial"/>
                <a:ea typeface="Noto Sans CJK SC Regular"/>
              </a:rPr>
              <a:t> </a:t>
            </a:r>
            <a:r>
              <a:rPr lang="fr-FR" sz="1400" b="1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discrepancy</a:t>
            </a:r>
            <a:r>
              <a:rPr lang="fr-FR" sz="1400" b="1" spc="-1" dirty="0">
                <a:solidFill>
                  <a:srgbClr val="000000"/>
                </a:solidFill>
                <a:latin typeface="Arial"/>
                <a:ea typeface="Noto Sans CJK SC Regular"/>
              </a:rPr>
              <a:t> types </a:t>
            </a:r>
            <a:r>
              <a:rPr lang="fr-FR" sz="1400" b="1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detected</a:t>
            </a:r>
            <a:r>
              <a:rPr lang="fr-FR" sz="1400" b="1" spc="-1" dirty="0">
                <a:solidFill>
                  <a:srgbClr val="000000"/>
                </a:solidFill>
                <a:latin typeface="Arial"/>
                <a:ea typeface="Noto Sans CJK SC Regular"/>
              </a:rPr>
              <a:t> </a:t>
            </a:r>
            <a:r>
              <a:rPr lang="fr-FR" sz="1400" b="1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at</a:t>
            </a:r>
            <a:r>
              <a:rPr lang="fr-FR" sz="1400" b="1" spc="-1" dirty="0">
                <a:solidFill>
                  <a:srgbClr val="000000"/>
                </a:solidFill>
                <a:latin typeface="Arial"/>
                <a:ea typeface="Noto Sans CJK SC Regular"/>
              </a:rPr>
              <a:t> </a:t>
            </a:r>
            <a:r>
              <a:rPr lang="fr-FR" sz="1400" b="1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low</a:t>
            </a:r>
            <a:r>
              <a:rPr lang="fr-FR" sz="1400" b="1" spc="-1" dirty="0">
                <a:solidFill>
                  <a:srgbClr val="000000"/>
                </a:solidFill>
                <a:latin typeface="Arial"/>
                <a:ea typeface="Noto Sans CJK SC Regular"/>
              </a:rPr>
              <a:t> </a:t>
            </a:r>
            <a:r>
              <a:rPr lang="fr-FR" sz="1400" b="1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frequency</a:t>
            </a:r>
            <a:r>
              <a:rPr lang="fr-FR" sz="1400" spc="-1" dirty="0">
                <a:solidFill>
                  <a:srgbClr val="000000"/>
                </a:solidFill>
                <a:latin typeface="Arial"/>
                <a:ea typeface="Noto Sans CJK SC Regular"/>
              </a:rPr>
              <a:t> : </a:t>
            </a:r>
            <a:endParaRPr lang="fr-FR" sz="1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Arial"/>
                <a:ea typeface="Noto Sans CJK SC Regular"/>
              </a:rPr>
              <a:t>(1) </a:t>
            </a:r>
            <a:r>
              <a:rPr lang="fr-FR" sz="1400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Unfitting</a:t>
            </a:r>
            <a:r>
              <a:rPr lang="fr-FR" sz="1400" spc="-1" dirty="0">
                <a:solidFill>
                  <a:srgbClr val="000000"/>
                </a:solidFill>
                <a:latin typeface="Arial"/>
                <a:ea typeface="Noto Sans CJK SC Regular"/>
              </a:rPr>
              <a:t> model </a:t>
            </a:r>
            <a:r>
              <a:rPr lang="fr-FR" sz="1400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behavior</a:t>
            </a:r>
            <a:r>
              <a:rPr lang="fr-FR" sz="1400" spc="-1" dirty="0">
                <a:solidFill>
                  <a:srgbClr val="000000"/>
                </a:solidFill>
                <a:latin typeface="Arial"/>
                <a:ea typeface="Noto Sans CJK SC Regular"/>
              </a:rPr>
              <a:t> (2) </a:t>
            </a:r>
            <a:r>
              <a:rPr lang="fr-FR" sz="1400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Additional</a:t>
            </a:r>
            <a:r>
              <a:rPr lang="fr-FR" sz="1400" spc="-1" dirty="0">
                <a:solidFill>
                  <a:srgbClr val="000000"/>
                </a:solidFill>
                <a:latin typeface="Arial"/>
                <a:ea typeface="Noto Sans CJK SC Regular"/>
              </a:rPr>
              <a:t> model </a:t>
            </a:r>
            <a:r>
              <a:rPr lang="fr-FR" sz="1400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behavior</a:t>
            </a:r>
            <a:endParaRPr lang="fr-FR" sz="1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spc="-1" dirty="0">
                <a:solidFill>
                  <a:srgbClr val="000000"/>
                </a:solidFill>
                <a:latin typeface="Arial"/>
                <a:ea typeface="Noto Sans CJK SC Regular"/>
              </a:rPr>
              <a:t>- </a:t>
            </a:r>
            <a:r>
              <a:rPr lang="fr-FR" sz="1400" b="1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Discrepancy</a:t>
            </a:r>
            <a:r>
              <a:rPr lang="fr-FR" sz="1400" b="1" spc="-1" dirty="0">
                <a:solidFill>
                  <a:srgbClr val="000000"/>
                </a:solidFill>
                <a:latin typeface="Arial"/>
                <a:ea typeface="Noto Sans CJK SC Regular"/>
              </a:rPr>
              <a:t> Causes</a:t>
            </a:r>
            <a:r>
              <a:rPr lang="fr-FR" sz="1400" spc="-1" dirty="0">
                <a:solidFill>
                  <a:srgbClr val="000000"/>
                </a:solidFill>
                <a:latin typeface="Arial"/>
                <a:ea typeface="Noto Sans CJK SC Regular"/>
              </a:rPr>
              <a:t> : </a:t>
            </a:r>
            <a:r>
              <a:rPr lang="fr-FR" sz="1400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Errors</a:t>
            </a:r>
            <a:r>
              <a:rPr lang="fr-FR" sz="1400" spc="-1" dirty="0">
                <a:solidFill>
                  <a:srgbClr val="000000"/>
                </a:solidFill>
                <a:latin typeface="Arial"/>
                <a:ea typeface="Noto Sans CJK SC Regular"/>
              </a:rPr>
              <a:t> </a:t>
            </a:r>
            <a:r>
              <a:rPr lang="fr-FR" sz="1400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accumulated</a:t>
            </a:r>
            <a:r>
              <a:rPr lang="fr-FR" sz="1400" spc="-1" dirty="0">
                <a:solidFill>
                  <a:srgbClr val="000000"/>
                </a:solidFill>
                <a:latin typeface="Arial"/>
                <a:ea typeface="Noto Sans CJK SC Regular"/>
              </a:rPr>
              <a:t> </a:t>
            </a:r>
            <a:r>
              <a:rPr lang="fr-FR" sz="1400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through</a:t>
            </a:r>
            <a:r>
              <a:rPr lang="fr-FR" sz="1400" spc="-1" dirty="0">
                <a:solidFill>
                  <a:srgbClr val="000000"/>
                </a:solidFill>
                <a:latin typeface="Arial"/>
                <a:ea typeface="Noto Sans CJK SC Regular"/>
              </a:rPr>
              <a:t> the log building </a:t>
            </a:r>
            <a:r>
              <a:rPr lang="fr-FR" sz="1400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systems</a:t>
            </a:r>
            <a:r>
              <a:rPr lang="fr-FR" sz="1400" spc="-1" dirty="0">
                <a:solidFill>
                  <a:srgbClr val="000000"/>
                </a:solidFill>
                <a:latin typeface="Arial"/>
                <a:ea typeface="Noto Sans CJK SC Regular"/>
              </a:rPr>
              <a:t> / Log miner technique / Real </a:t>
            </a:r>
            <a:r>
              <a:rPr lang="fr-FR" sz="1400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difference</a:t>
            </a:r>
            <a:r>
              <a:rPr lang="fr-FR" sz="1400" spc="-1" dirty="0">
                <a:solidFill>
                  <a:srgbClr val="000000"/>
                </a:solidFill>
                <a:latin typeface="Arial"/>
                <a:ea typeface="Noto Sans CJK SC Regular"/>
              </a:rPr>
              <a:t> </a:t>
            </a:r>
            <a:r>
              <a:rPr lang="fr-FR" sz="1400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between</a:t>
            </a:r>
            <a:r>
              <a:rPr lang="fr-FR" sz="1400" spc="-1" dirty="0">
                <a:solidFill>
                  <a:srgbClr val="000000"/>
                </a:solidFill>
                <a:latin typeface="Arial"/>
                <a:ea typeface="Noto Sans CJK SC Regular"/>
              </a:rPr>
              <a:t> the </a:t>
            </a:r>
            <a:r>
              <a:rPr lang="fr-FR" sz="1400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process</a:t>
            </a:r>
            <a:r>
              <a:rPr lang="fr-FR" sz="1400" spc="-1" dirty="0">
                <a:solidFill>
                  <a:srgbClr val="000000"/>
                </a:solidFill>
                <a:latin typeface="Arial"/>
                <a:ea typeface="Noto Sans CJK SC Regular"/>
              </a:rPr>
              <a:t> as </a:t>
            </a:r>
            <a:r>
              <a:rPr lang="fr-FR" sz="1400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observed</a:t>
            </a:r>
            <a:r>
              <a:rPr lang="fr-FR" sz="1400" spc="-1" dirty="0">
                <a:solidFill>
                  <a:srgbClr val="000000"/>
                </a:solidFill>
                <a:latin typeface="Arial"/>
                <a:ea typeface="Noto Sans CJK SC Regular"/>
              </a:rPr>
              <a:t> in the emails and the </a:t>
            </a:r>
            <a:r>
              <a:rPr lang="fr-FR" sz="1400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related</a:t>
            </a:r>
            <a:r>
              <a:rPr lang="fr-FR" sz="1400" spc="-1" dirty="0">
                <a:solidFill>
                  <a:srgbClr val="000000"/>
                </a:solidFill>
                <a:latin typeface="Arial"/>
                <a:ea typeface="Noto Sans CJK SC Regular"/>
              </a:rPr>
              <a:t> </a:t>
            </a:r>
            <a:r>
              <a:rPr lang="fr-FR" sz="1400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theoretical</a:t>
            </a:r>
            <a:r>
              <a:rPr lang="fr-FR" sz="1400" spc="-1" dirty="0">
                <a:solidFill>
                  <a:srgbClr val="000000"/>
                </a:solidFill>
                <a:latin typeface="Arial"/>
                <a:ea typeface="Noto Sans CJK SC Regular"/>
              </a:rPr>
              <a:t> BP model.</a:t>
            </a:r>
            <a:endParaRPr lang="fr-FR" sz="14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07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0" grpId="0"/>
      <p:bldP spid="90" grpId="0" animBg="1"/>
      <p:bldP spid="91" grpId="0" animBg="1"/>
      <p:bldP spid="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6AD0-CCCA-4AC2-A74C-FB0F659F7556}" type="slidenum">
              <a:rPr lang="es-ES" smtClean="0"/>
              <a:pPr/>
              <a:t>21</a:t>
            </a:fld>
            <a:endParaRPr lang="es-ES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85112388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40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427984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123728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1FE1-9A54-4F3F-9FE2-CFB34752D745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212372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6766825" y="0"/>
            <a:ext cx="2377175" cy="54868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extBox 40"/>
          <p:cNvSpPr txBox="1"/>
          <p:nvPr/>
        </p:nvSpPr>
        <p:spPr>
          <a:xfrm>
            <a:off x="280736" y="1556792"/>
            <a:ext cx="82944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b="1" dirty="0"/>
              <a:t>A solution for </a:t>
            </a:r>
            <a:r>
              <a:rPr lang="fr-FR" sz="1600" b="1" dirty="0" err="1"/>
              <a:t>mining</a:t>
            </a:r>
            <a:r>
              <a:rPr lang="fr-FR" sz="1600" b="1" dirty="0"/>
              <a:t> business </a:t>
            </a:r>
            <a:r>
              <a:rPr lang="fr-FR" sz="1600" b="1" dirty="0" err="1"/>
              <a:t>processes</a:t>
            </a:r>
            <a:r>
              <a:rPr lang="fr-FR" sz="1600" b="1" dirty="0"/>
              <a:t> </a:t>
            </a:r>
            <a:r>
              <a:rPr lang="fr-FR" sz="1600" b="1" dirty="0" err="1"/>
              <a:t>from</a:t>
            </a:r>
            <a:r>
              <a:rPr lang="fr-FR" sz="1600" b="1" dirty="0"/>
              <a:t> emails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b="1" dirty="0"/>
              <a:t> (+) The </a:t>
            </a:r>
            <a:r>
              <a:rPr lang="fr-FR" sz="1600" b="1" dirty="0" err="1"/>
              <a:t>need</a:t>
            </a:r>
            <a:r>
              <a:rPr lang="fr-FR" sz="1600" b="1" dirty="0"/>
              <a:t> of </a:t>
            </a:r>
            <a:r>
              <a:rPr lang="fr-FR" sz="1600" b="1" dirty="0" err="1"/>
              <a:t>less</a:t>
            </a:r>
            <a:r>
              <a:rPr lang="fr-FR" sz="1600" b="1" dirty="0"/>
              <a:t> </a:t>
            </a:r>
            <a:r>
              <a:rPr lang="fr-FR" sz="1600" b="1" dirty="0" err="1"/>
              <a:t>human</a:t>
            </a:r>
            <a:r>
              <a:rPr lang="fr-FR" sz="1600" b="1" dirty="0"/>
              <a:t> intervention </a:t>
            </a:r>
            <a:r>
              <a:rPr lang="fr-FR" sz="1600" b="1" dirty="0" err="1"/>
              <a:t>at</a:t>
            </a:r>
            <a:r>
              <a:rPr lang="fr-FR" sz="1600" b="1" dirty="0"/>
              <a:t> </a:t>
            </a:r>
            <a:r>
              <a:rPr lang="fr-FR" sz="1600" b="1" dirty="0" err="1"/>
              <a:t>individual</a:t>
            </a:r>
            <a:r>
              <a:rPr lang="fr-FR" sz="1600" b="1" dirty="0"/>
              <a:t> </a:t>
            </a:r>
            <a:r>
              <a:rPr lang="fr-FR" sz="1600" b="1" dirty="0" err="1"/>
              <a:t>level</a:t>
            </a:r>
            <a:r>
              <a:rPr lang="fr-FR" sz="1600" b="1" dirty="0"/>
              <a:t> </a:t>
            </a:r>
            <a:r>
              <a:rPr lang="fr-FR" sz="1600" b="1" dirty="0" err="1"/>
              <a:t>compared</a:t>
            </a:r>
            <a:r>
              <a:rPr lang="fr-FR" sz="1600" b="1" dirty="0"/>
              <a:t> to </a:t>
            </a:r>
            <a:r>
              <a:rPr lang="fr-FR" sz="1600" b="1" dirty="0" err="1"/>
              <a:t>related</a:t>
            </a:r>
            <a:r>
              <a:rPr lang="fr-FR" sz="1600" b="1" dirty="0"/>
              <a:t> </a:t>
            </a:r>
            <a:r>
              <a:rPr lang="fr-FR" sz="1600" b="1" dirty="0" err="1"/>
              <a:t>works</a:t>
            </a:r>
            <a:r>
              <a:rPr lang="fr-FR" sz="1600" b="1" dirty="0"/>
              <a:t> </a:t>
            </a:r>
            <a:r>
              <a:rPr lang="fr-FR" sz="1600" b="1" dirty="0" err="1"/>
              <a:t>through</a:t>
            </a:r>
            <a:r>
              <a:rPr lang="fr-FR" sz="1600" b="1" dirty="0"/>
              <a:t> the use of a collaborative </a:t>
            </a:r>
            <a:r>
              <a:rPr lang="fr-FR" sz="1600" b="1" dirty="0" err="1"/>
              <a:t>learning</a:t>
            </a:r>
            <a:r>
              <a:rPr lang="fr-FR" sz="1600" b="1" dirty="0"/>
              <a:t> </a:t>
            </a:r>
            <a:r>
              <a:rPr lang="fr-FR" sz="1600" b="1" dirty="0" err="1"/>
              <a:t>approach</a:t>
            </a:r>
            <a:r>
              <a:rPr lang="fr-FR" sz="1600" b="1" dirty="0"/>
              <a:t> and a non </a:t>
            </a:r>
            <a:r>
              <a:rPr lang="fr-FR" sz="1600" b="1" dirty="0" err="1"/>
              <a:t>parametric</a:t>
            </a:r>
            <a:r>
              <a:rPr lang="fr-FR" sz="1600" b="1" dirty="0"/>
              <a:t> </a:t>
            </a:r>
            <a:r>
              <a:rPr lang="fr-FR" sz="1600" b="1" dirty="0" err="1"/>
              <a:t>clustering</a:t>
            </a:r>
            <a:r>
              <a:rPr lang="fr-FR" sz="1600" b="1" dirty="0"/>
              <a:t> </a:t>
            </a:r>
            <a:r>
              <a:rPr lang="fr-FR" sz="1600" b="1" dirty="0" err="1"/>
              <a:t>algorithm</a:t>
            </a:r>
            <a:endParaRPr lang="fr-FR" sz="16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b="1" dirty="0"/>
              <a:t>(+) Good performances </a:t>
            </a:r>
            <a:r>
              <a:rPr lang="fr-FR" sz="1600" b="1" dirty="0" err="1"/>
              <a:t>obtained</a:t>
            </a:r>
            <a:r>
              <a:rPr lang="fr-FR" sz="1600" b="1" dirty="0"/>
              <a:t> </a:t>
            </a:r>
            <a:r>
              <a:rPr lang="fr-FR" sz="1600" b="1" dirty="0" err="1"/>
              <a:t>after</a:t>
            </a:r>
            <a:r>
              <a:rPr lang="fr-FR" sz="1600" b="1" dirty="0"/>
              <a:t> </a:t>
            </a:r>
            <a:r>
              <a:rPr lang="fr-FR" sz="1600" b="1" dirty="0" err="1"/>
              <a:t>testing</a:t>
            </a:r>
            <a:r>
              <a:rPr lang="fr-FR" sz="1600" b="1" dirty="0"/>
              <a:t> the </a:t>
            </a:r>
            <a:r>
              <a:rPr lang="fr-FR" sz="1600" b="1" dirty="0" err="1"/>
              <a:t>overall</a:t>
            </a:r>
            <a:r>
              <a:rPr lang="fr-FR" sz="1600" b="1" dirty="0"/>
              <a:t> </a:t>
            </a:r>
            <a:r>
              <a:rPr lang="fr-FR" sz="1600" b="1" dirty="0" err="1"/>
              <a:t>approach</a:t>
            </a:r>
            <a:r>
              <a:rPr lang="fr-FR" sz="1600" b="1" dirty="0"/>
              <a:t> on real </a:t>
            </a:r>
            <a:r>
              <a:rPr lang="fr-FR" sz="1600" b="1" dirty="0" err="1"/>
              <a:t>dataset</a:t>
            </a:r>
            <a:endParaRPr lang="en-US" sz="1600" b="1" dirty="0"/>
          </a:p>
        </p:txBody>
      </p:sp>
      <p:sp>
        <p:nvSpPr>
          <p:cNvPr id="67" name="Rectangle 66"/>
          <p:cNvSpPr/>
          <p:nvPr/>
        </p:nvSpPr>
        <p:spPr>
          <a:xfrm>
            <a:off x="89249" y="1163593"/>
            <a:ext cx="892899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Propositions &amp; </a:t>
            </a:r>
            <a:r>
              <a:rPr lang="fr-FR" b="1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Advantages</a:t>
            </a:r>
            <a:endParaRPr lang="fr-FR" b="1" spc="-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7506" y="3707740"/>
            <a:ext cx="892899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Limitations &amp; Perspectives</a:t>
            </a:r>
            <a:endParaRPr lang="fr-FR" b="1" spc="-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9953" y="3933056"/>
            <a:ext cx="82944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b="1" dirty="0"/>
              <a:t>One Email </a:t>
            </a:r>
            <a:r>
              <a:rPr lang="fr-FR" sz="1600" b="1" dirty="0" err="1"/>
              <a:t>can</a:t>
            </a:r>
            <a:r>
              <a:rPr lang="fr-FR" sz="1600" b="1" dirty="0"/>
              <a:t> talk about more </a:t>
            </a:r>
            <a:r>
              <a:rPr lang="fr-FR" sz="1600" b="1" dirty="0" err="1"/>
              <a:t>than</a:t>
            </a:r>
            <a:r>
              <a:rPr lang="fr-FR" sz="1600" b="1" dirty="0"/>
              <a:t> one </a:t>
            </a:r>
            <a:r>
              <a:rPr lang="fr-FR" sz="1600" b="1" dirty="0" err="1"/>
              <a:t>activity</a:t>
            </a:r>
            <a:r>
              <a:rPr lang="fr-FR" sz="1600" b="1" dirty="0"/>
              <a:t> and more </a:t>
            </a:r>
            <a:r>
              <a:rPr lang="fr-FR" sz="1600" b="1" dirty="0" err="1"/>
              <a:t>than</a:t>
            </a:r>
            <a:r>
              <a:rPr lang="fr-FR" sz="1600" b="1" dirty="0"/>
              <a:t> one instance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dirty="0"/>
              <a:t>The current approach still requires human involvement =&gt; More automate the BP discovery pipeline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dirty="0"/>
              <a:t>Similarity meanings are not used =&gt; Employ similarity meaning measures for constructing learning features based on email contents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6100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1340768"/>
            <a:ext cx="6336704" cy="748679"/>
          </a:xfrm>
        </p:spPr>
        <p:txBody>
          <a:bodyPr/>
          <a:lstStyle/>
          <a:p>
            <a:pPr>
              <a:buNone/>
            </a:pPr>
            <a:r>
              <a:rPr lang="fr-FR" sz="4000" b="1" dirty="0" err="1"/>
              <a:t>Thanks</a:t>
            </a:r>
            <a:r>
              <a:rPr lang="fr-FR" sz="4000" b="1" dirty="0"/>
              <a:t> for </a:t>
            </a:r>
            <a:r>
              <a:rPr lang="fr-FR" sz="4000" b="1" dirty="0" err="1"/>
              <a:t>your</a:t>
            </a:r>
            <a:r>
              <a:rPr lang="fr-FR" sz="4000" b="1" dirty="0"/>
              <a:t> attention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36912"/>
            <a:ext cx="3672408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6AD0-CCCA-4AC2-A74C-FB0F659F7556}" type="slidenum">
              <a:rPr lang="es-ES" smtClean="0"/>
              <a:pPr/>
              <a:t>3</a:t>
            </a:fld>
            <a:endParaRPr lang="es-ES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60016336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9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0424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123728" cy="54868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1FE1-9A54-4F3F-9FE2-CFB34752D745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4465407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12372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Multidocument 1"/>
          <p:cNvSpPr/>
          <p:nvPr/>
        </p:nvSpPr>
        <p:spPr>
          <a:xfrm>
            <a:off x="1512328" y="3371067"/>
            <a:ext cx="1259472" cy="783863"/>
          </a:xfrm>
          <a:prstGeom prst="flowChartMultidocumen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00" dirty="0" err="1">
                <a:solidFill>
                  <a:srgbClr val="000000"/>
                </a:solidFill>
              </a:rPr>
              <a:t>Structured</a:t>
            </a:r>
            <a:r>
              <a:rPr lang="fr-FR" sz="1300" dirty="0">
                <a:solidFill>
                  <a:srgbClr val="000000"/>
                </a:solidFill>
              </a:rPr>
              <a:t> Event logs</a:t>
            </a:r>
            <a:endParaRPr lang="en-US" sz="1300" dirty="0">
              <a:solidFill>
                <a:srgbClr val="000000"/>
              </a:solidFill>
            </a:endParaRPr>
          </a:p>
        </p:txBody>
      </p:sp>
      <p:graphicFrame>
        <p:nvGraphicFramePr>
          <p:cNvPr id="19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305485"/>
              </p:ext>
            </p:extLst>
          </p:nvPr>
        </p:nvGraphicFramePr>
        <p:xfrm>
          <a:off x="251520" y="5009360"/>
          <a:ext cx="3545483" cy="14439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5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5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71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9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63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5748">
                <a:tc>
                  <a:txBody>
                    <a:bodyPr/>
                    <a:lstStyle/>
                    <a:p>
                      <a:r>
                        <a:rPr lang="fr-FR" sz="1050" dirty="0"/>
                        <a:t>Case id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Event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err="1"/>
                        <a:t>timestamp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Process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….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059">
                <a:tc>
                  <a:txBody>
                    <a:bodyPr/>
                    <a:lstStyle/>
                    <a:p>
                      <a:r>
                        <a:rPr lang="fr-FR" sz="1000" dirty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Position description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16/03/2019 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059">
                <a:tc>
                  <a:txBody>
                    <a:bodyPr/>
                    <a:lstStyle/>
                    <a:p>
                      <a:r>
                        <a:rPr lang="fr-FR" sz="1000" dirty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Position description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17/03/2019 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748">
                <a:tc>
                  <a:txBody>
                    <a:bodyPr/>
                    <a:lstStyle/>
                    <a:p>
                      <a:r>
                        <a:rPr lang="fr-FR" sz="1000" dirty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0" name="Group 21">
            <a:extLst>
              <a:ext uri="{FF2B5EF4-FFF2-40B4-BE49-F238E27FC236}">
                <a16:creationId xmlns="" xmlns:a16="http://schemas.microsoft.com/office/drawing/2014/main" id="{49CC7CCF-8390-4582-B907-1989E585F1C7}"/>
              </a:ext>
            </a:extLst>
          </p:cNvPr>
          <p:cNvGrpSpPr/>
          <p:nvPr/>
        </p:nvGrpSpPr>
        <p:grpSpPr>
          <a:xfrm>
            <a:off x="4497341" y="3362842"/>
            <a:ext cx="2162891" cy="1747240"/>
            <a:chOff x="2863080" y="3820680"/>
            <a:chExt cx="1060921" cy="896400"/>
          </a:xfrm>
        </p:grpSpPr>
        <p:sp>
          <p:nvSpPr>
            <p:cNvPr id="21" name="CustomShape 22">
              <a:extLst>
                <a:ext uri="{FF2B5EF4-FFF2-40B4-BE49-F238E27FC236}">
                  <a16:creationId xmlns="" xmlns:a16="http://schemas.microsoft.com/office/drawing/2014/main" id="{20D1428D-111A-4361-879D-CB30A795DB58}"/>
                </a:ext>
              </a:extLst>
            </p:cNvPr>
            <p:cNvSpPr/>
            <p:nvPr/>
          </p:nvSpPr>
          <p:spPr>
            <a:xfrm>
              <a:off x="2863081" y="3820680"/>
              <a:ext cx="1060920" cy="8964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2" name="CustomShape 23">
              <a:extLst>
                <a:ext uri="{FF2B5EF4-FFF2-40B4-BE49-F238E27FC236}">
                  <a16:creationId xmlns="" xmlns:a16="http://schemas.microsoft.com/office/drawing/2014/main" id="{D86B7732-E4D3-41DF-A52A-1CF3D7AE44F0}"/>
                </a:ext>
              </a:extLst>
            </p:cNvPr>
            <p:cNvSpPr/>
            <p:nvPr/>
          </p:nvSpPr>
          <p:spPr>
            <a:xfrm>
              <a:off x="2863080" y="3864960"/>
              <a:ext cx="99828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 algn="ctr">
                <a:lnSpc>
                  <a:spcPct val="100000"/>
                </a:lnSpc>
              </a:pPr>
              <a:r>
                <a:rPr lang="fr-FR" sz="1400" b="0" strike="noStrike" spc="-1" dirty="0">
                  <a:solidFill>
                    <a:srgbClr val="FFFFFF"/>
                  </a:solidFill>
                  <a:latin typeface="Helvetica 75 Bold"/>
                  <a:ea typeface="DejaVu Sans"/>
                </a:rPr>
                <a:t>Process </a:t>
              </a:r>
              <a:r>
                <a:rPr lang="fr-FR" sz="1400" b="0" strike="noStrike" spc="-1" dirty="0" err="1">
                  <a:solidFill>
                    <a:srgbClr val="FFFFFF"/>
                  </a:solidFill>
                  <a:latin typeface="Helvetica 75 Bold"/>
                  <a:ea typeface="DejaVu Sans"/>
                </a:rPr>
                <a:t>Discovery</a:t>
              </a:r>
              <a:r>
                <a:rPr lang="fr-FR" sz="1400" b="0" strike="noStrike" spc="-1" dirty="0">
                  <a:solidFill>
                    <a:srgbClr val="FFFFFF"/>
                  </a:solidFill>
                  <a:latin typeface="Helvetica 75 Bold"/>
                  <a:ea typeface="DejaVu Sans"/>
                </a:rPr>
                <a:t> = Process Model </a:t>
              </a:r>
              <a:r>
                <a:rPr lang="fr-FR" sz="1400" b="0" strike="noStrike" spc="-1" dirty="0" err="1">
                  <a:solidFill>
                    <a:srgbClr val="FFFFFF"/>
                  </a:solidFill>
                  <a:latin typeface="Helvetica 75 Bold"/>
                  <a:ea typeface="DejaVu Sans"/>
                </a:rPr>
                <a:t>Generation</a:t>
              </a:r>
              <a:endParaRPr lang="fr-FR" sz="14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400" b="0" strike="noStrike" spc="-1" dirty="0">
                <a:latin typeface="Arial"/>
              </a:endParaRPr>
            </a:p>
          </p:txBody>
        </p:sp>
        <p:sp>
          <p:nvSpPr>
            <p:cNvPr id="23" name="CustomShape 24">
              <a:extLst>
                <a:ext uri="{FF2B5EF4-FFF2-40B4-BE49-F238E27FC236}">
                  <a16:creationId xmlns="" xmlns:a16="http://schemas.microsoft.com/office/drawing/2014/main" id="{5A6EB3A7-6B71-4D9E-8290-FEF77E0EE08E}"/>
                </a:ext>
              </a:extLst>
            </p:cNvPr>
            <p:cNvSpPr/>
            <p:nvPr/>
          </p:nvSpPr>
          <p:spPr>
            <a:xfrm>
              <a:off x="2926080" y="4290480"/>
              <a:ext cx="936000" cy="358200"/>
            </a:xfrm>
            <a:prstGeom prst="rect">
              <a:avLst/>
            </a:prstGeom>
            <a:ln>
              <a:solidFill>
                <a:srgbClr val="247CD4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 dirty="0" err="1">
                  <a:solidFill>
                    <a:srgbClr val="000000"/>
                  </a:solidFill>
                  <a:latin typeface="+mj-lt"/>
                  <a:ea typeface="DejaVu Sans"/>
                </a:rPr>
                <a:t>Fuzzy</a:t>
              </a:r>
              <a:r>
                <a:rPr lang="fr-FR" sz="1200" b="0" strike="noStrike" spc="-1" dirty="0">
                  <a:solidFill>
                    <a:srgbClr val="000000"/>
                  </a:solidFill>
                  <a:latin typeface="+mj-lt"/>
                  <a:ea typeface="DejaVu Sans"/>
                </a:rPr>
                <a:t> miner, </a:t>
              </a:r>
              <a:r>
                <a:rPr lang="fr-FR" sz="1200" b="0" strike="noStrike" spc="-1" dirty="0" err="1">
                  <a:solidFill>
                    <a:srgbClr val="000000"/>
                  </a:solidFill>
                  <a:latin typeface="+mj-lt"/>
                  <a:ea typeface="DejaVu Sans"/>
                </a:rPr>
                <a:t>Heuristic</a:t>
              </a:r>
              <a:r>
                <a:rPr lang="fr-FR" sz="1200" b="0" strike="noStrike" spc="-1" dirty="0">
                  <a:solidFill>
                    <a:srgbClr val="000000"/>
                  </a:solidFill>
                  <a:latin typeface="+mj-lt"/>
                  <a:ea typeface="DejaVu Sans"/>
                </a:rPr>
                <a:t> Miner, Alpha </a:t>
              </a:r>
              <a:r>
                <a:rPr lang="fr-FR" sz="1200" b="0" strike="noStrike" spc="-1" dirty="0" err="1">
                  <a:solidFill>
                    <a:srgbClr val="000000"/>
                  </a:solidFill>
                  <a:latin typeface="+mj-lt"/>
                  <a:ea typeface="DejaVu Sans"/>
                </a:rPr>
                <a:t>Algorithm</a:t>
              </a:r>
              <a:endParaRPr lang="fr-FR" sz="1200" b="0" strike="noStrike" spc="-1" dirty="0">
                <a:latin typeface="+mj-lt"/>
              </a:endParaRPr>
            </a:p>
          </p:txBody>
        </p:sp>
      </p:grpSp>
      <p:sp>
        <p:nvSpPr>
          <p:cNvPr id="3" name="Right Arrow 2"/>
          <p:cNvSpPr/>
          <p:nvPr/>
        </p:nvSpPr>
        <p:spPr>
          <a:xfrm>
            <a:off x="3275856" y="3463328"/>
            <a:ext cx="749127" cy="37305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41" y="5417585"/>
            <a:ext cx="3419604" cy="110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Bent-Up Arrow 28"/>
          <p:cNvSpPr/>
          <p:nvPr/>
        </p:nvSpPr>
        <p:spPr>
          <a:xfrm rot="10800000" flipH="1">
            <a:off x="6928272" y="4497217"/>
            <a:ext cx="668064" cy="84428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33" name="Rectangle 32"/>
          <p:cNvSpPr/>
          <p:nvPr/>
        </p:nvSpPr>
        <p:spPr>
          <a:xfrm>
            <a:off x="175263" y="4481467"/>
            <a:ext cx="32498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00" b="1" dirty="0"/>
              <a:t>Hyp1: Have a </a:t>
            </a:r>
            <a:r>
              <a:rPr lang="fr-FR" sz="1300" b="1" dirty="0" err="1"/>
              <a:t>structured</a:t>
            </a:r>
            <a:r>
              <a:rPr lang="fr-FR" sz="1300" b="1" dirty="0"/>
              <a:t> format</a:t>
            </a:r>
          </a:p>
          <a:p>
            <a:r>
              <a:rPr lang="fr-FR" sz="1300" b="1" dirty="0"/>
              <a:t>Hyp2: </a:t>
            </a:r>
            <a:r>
              <a:rPr lang="fr-FR" sz="1300" b="1" dirty="0" err="1"/>
              <a:t>Contain</a:t>
            </a:r>
            <a:r>
              <a:rPr lang="fr-FR" sz="1300" b="1" dirty="0"/>
              <a:t> the trace of all BP </a:t>
            </a:r>
            <a:r>
              <a:rPr lang="fr-FR" sz="1300" b="1" dirty="0" err="1"/>
              <a:t>tasks</a:t>
            </a:r>
            <a:endParaRPr lang="en-US" sz="1300" b="1" dirty="0"/>
          </a:p>
        </p:txBody>
      </p:sp>
      <p:pic>
        <p:nvPicPr>
          <p:cNvPr id="38" name="Picture 2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330833" y="875217"/>
            <a:ext cx="1393220" cy="1450459"/>
          </a:xfrm>
          <a:prstGeom prst="rect">
            <a:avLst/>
          </a:prstGeom>
          <a:ln>
            <a:noFill/>
          </a:ln>
        </p:spPr>
      </p:pic>
      <p:cxnSp>
        <p:nvCxnSpPr>
          <p:cNvPr id="41" name="Straight Connector 40"/>
          <p:cNvCxnSpPr/>
          <p:nvPr/>
        </p:nvCxnSpPr>
        <p:spPr>
          <a:xfrm flipH="1">
            <a:off x="251520" y="4154930"/>
            <a:ext cx="1080120" cy="3265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570299" y="4139591"/>
            <a:ext cx="1150803" cy="35762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771800" y="439704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47864" y="461306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2102899" y="1453312"/>
            <a:ext cx="749127" cy="37305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71" y="862635"/>
            <a:ext cx="1909623" cy="1558253"/>
          </a:xfrm>
          <a:prstGeom prst="rect">
            <a:avLst/>
          </a:prstGeom>
        </p:spPr>
      </p:pic>
      <p:sp>
        <p:nvSpPr>
          <p:cNvPr id="55" name="Right Arrow 54"/>
          <p:cNvSpPr/>
          <p:nvPr/>
        </p:nvSpPr>
        <p:spPr>
          <a:xfrm>
            <a:off x="5260263" y="1471056"/>
            <a:ext cx="749127" cy="37305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21">
            <a:extLst>
              <a:ext uri="{FF2B5EF4-FFF2-40B4-BE49-F238E27FC236}">
                <a16:creationId xmlns="" xmlns:a16="http://schemas.microsoft.com/office/drawing/2014/main" id="{49CC7CCF-8390-4582-B907-1989E585F1C7}"/>
              </a:ext>
            </a:extLst>
          </p:cNvPr>
          <p:cNvGrpSpPr/>
          <p:nvPr/>
        </p:nvGrpSpPr>
        <p:grpSpPr>
          <a:xfrm>
            <a:off x="6228184" y="889671"/>
            <a:ext cx="2162891" cy="2165667"/>
            <a:chOff x="2863080" y="3820680"/>
            <a:chExt cx="1060921" cy="896400"/>
          </a:xfrm>
        </p:grpSpPr>
        <p:sp>
          <p:nvSpPr>
            <p:cNvPr id="58" name="CustomShape 22">
              <a:extLst>
                <a:ext uri="{FF2B5EF4-FFF2-40B4-BE49-F238E27FC236}">
                  <a16:creationId xmlns="" xmlns:a16="http://schemas.microsoft.com/office/drawing/2014/main" id="{20D1428D-111A-4361-879D-CB30A795DB58}"/>
                </a:ext>
              </a:extLst>
            </p:cNvPr>
            <p:cNvSpPr/>
            <p:nvPr/>
          </p:nvSpPr>
          <p:spPr>
            <a:xfrm>
              <a:off x="2863081" y="3820680"/>
              <a:ext cx="1060920" cy="8964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CustomShape 23">
              <a:extLst>
                <a:ext uri="{FF2B5EF4-FFF2-40B4-BE49-F238E27FC236}">
                  <a16:creationId xmlns="" xmlns:a16="http://schemas.microsoft.com/office/drawing/2014/main" id="{D86B7732-E4D3-41DF-A52A-1CF3D7AE44F0}"/>
                </a:ext>
              </a:extLst>
            </p:cNvPr>
            <p:cNvSpPr/>
            <p:nvPr/>
          </p:nvSpPr>
          <p:spPr>
            <a:xfrm>
              <a:off x="2863080" y="3864960"/>
              <a:ext cx="99828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 algn="ctr">
                <a:lnSpc>
                  <a:spcPct val="100000"/>
                </a:lnSpc>
              </a:pPr>
              <a:r>
                <a:rPr lang="fr-FR" sz="1400" b="0" strike="noStrike" spc="-1" dirty="0">
                  <a:solidFill>
                    <a:srgbClr val="FFFFFF"/>
                  </a:solidFill>
                  <a:latin typeface="Helvetica 75 Bold"/>
                  <a:ea typeface="DejaVu Sans"/>
                </a:rPr>
                <a:t>Conversion </a:t>
              </a:r>
              <a:r>
                <a:rPr lang="fr-FR" sz="1400" b="0" strike="noStrike" spc="-1" dirty="0" err="1">
                  <a:solidFill>
                    <a:srgbClr val="FFFFFF"/>
                  </a:solidFill>
                  <a:latin typeface="Helvetica 75 Bold"/>
                  <a:ea typeface="DejaVu Sans"/>
                </a:rPr>
                <a:t>into</a:t>
              </a:r>
              <a:r>
                <a:rPr lang="fr-FR" sz="1400" b="0" strike="noStrike" spc="-1" dirty="0">
                  <a:solidFill>
                    <a:srgbClr val="FFFFFF"/>
                  </a:solidFill>
                  <a:latin typeface="Helvetica 75 Bold"/>
                  <a:ea typeface="DejaVu Sans"/>
                </a:rPr>
                <a:t> </a:t>
              </a:r>
              <a:r>
                <a:rPr lang="fr-FR" sz="1400" spc="-1" dirty="0" err="1">
                  <a:solidFill>
                    <a:srgbClr val="FFFFFF"/>
                  </a:solidFill>
                  <a:latin typeface="Helvetica 75 Bold"/>
                  <a:ea typeface="DejaVu Sans"/>
                </a:rPr>
                <a:t>s</a:t>
              </a:r>
              <a:r>
                <a:rPr lang="fr-FR" sz="1400" b="0" strike="noStrike" spc="-1" dirty="0" err="1">
                  <a:solidFill>
                    <a:srgbClr val="FFFFFF"/>
                  </a:solidFill>
                  <a:latin typeface="Helvetica 75 Bold"/>
                  <a:ea typeface="DejaVu Sans"/>
                </a:rPr>
                <a:t>tructured</a:t>
              </a:r>
              <a:r>
                <a:rPr lang="fr-FR" sz="1400" b="0" strike="noStrike" spc="-1" dirty="0">
                  <a:solidFill>
                    <a:srgbClr val="FFFFFF"/>
                  </a:solidFill>
                  <a:latin typeface="Helvetica 75 Bold"/>
                  <a:ea typeface="DejaVu Sans"/>
                </a:rPr>
                <a:t> format</a:t>
              </a:r>
              <a:endParaRPr lang="fr-FR" sz="14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400" b="0" strike="noStrike" spc="-1" dirty="0">
                <a:latin typeface="Arial"/>
              </a:endParaRPr>
            </a:p>
          </p:txBody>
        </p:sp>
        <p:sp>
          <p:nvSpPr>
            <p:cNvPr id="60" name="CustomShape 24">
              <a:extLst>
                <a:ext uri="{FF2B5EF4-FFF2-40B4-BE49-F238E27FC236}">
                  <a16:creationId xmlns="" xmlns:a16="http://schemas.microsoft.com/office/drawing/2014/main" id="{5A6EB3A7-6B71-4D9E-8290-FEF77E0EE08E}"/>
                </a:ext>
              </a:extLst>
            </p:cNvPr>
            <p:cNvSpPr/>
            <p:nvPr/>
          </p:nvSpPr>
          <p:spPr>
            <a:xfrm>
              <a:off x="2926080" y="4128996"/>
              <a:ext cx="936000" cy="519684"/>
            </a:xfrm>
            <a:prstGeom prst="rect">
              <a:avLst/>
            </a:prstGeom>
            <a:ln>
              <a:solidFill>
                <a:srgbClr val="247CD4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endParaRPr lang="fr-FR" sz="72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61" name="Bent-Up Arrow 60"/>
          <p:cNvSpPr/>
          <p:nvPr/>
        </p:nvSpPr>
        <p:spPr>
          <a:xfrm rot="10800000">
            <a:off x="1874941" y="2564904"/>
            <a:ext cx="4209227" cy="720079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300192" y="1540530"/>
            <a:ext cx="11494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/>
              </a:rPr>
              <a:t>?</a:t>
            </a:r>
            <a:endParaRPr lang="fr-FR" sz="8000" b="1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097080" y="1700808"/>
            <a:ext cx="12166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/>
              </a:rPr>
              <a:t>Process, </a:t>
            </a:r>
            <a:r>
              <a:rPr lang="fr-FR" sz="1400" b="1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/>
              </a:rPr>
              <a:t>Activity</a:t>
            </a:r>
            <a:r>
              <a:rPr lang="fr-FR" sz="1400" b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/>
              </a:rPr>
              <a:t> and Instance Recognition</a:t>
            </a:r>
            <a:endParaRPr lang="fr-FR" sz="1400" b="1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186839" y="659191"/>
            <a:ext cx="158729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00" b="1" dirty="0"/>
              <a:t>Informal </a:t>
            </a:r>
            <a:r>
              <a:rPr lang="fr-FR" sz="1300" b="1" dirty="0" err="1"/>
              <a:t>methods</a:t>
            </a:r>
            <a:endParaRPr lang="en-US" sz="13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791580" y="2340675"/>
            <a:ext cx="540060" cy="664272"/>
            <a:chOff x="791580" y="2340675"/>
            <a:chExt cx="540060" cy="664272"/>
          </a:xfrm>
        </p:grpSpPr>
        <p:sp>
          <p:nvSpPr>
            <p:cNvPr id="6" name="Striped Right Arrow 5"/>
            <p:cNvSpPr/>
            <p:nvPr/>
          </p:nvSpPr>
          <p:spPr>
            <a:xfrm rot="3852208">
              <a:off x="764276" y="2535853"/>
              <a:ext cx="664272" cy="273916"/>
            </a:xfrm>
            <a:prstGeom prst="strip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791580" y="2410101"/>
              <a:ext cx="540060" cy="5148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6" grpId="0"/>
      <p:bldP spid="47" grpId="0"/>
      <p:bldP spid="48" grpId="0" animBg="1"/>
      <p:bldP spid="55" grpId="0" animBg="1"/>
      <p:bldP spid="61" grpId="0" animBg="1"/>
      <p:bldP spid="62" grpId="0"/>
      <p:bldP spid="6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0424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123728" cy="54868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1FE1-9A54-4F3F-9FE2-CFB34752D745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4465407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12372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Multidocument 1"/>
          <p:cNvSpPr/>
          <p:nvPr/>
        </p:nvSpPr>
        <p:spPr>
          <a:xfrm>
            <a:off x="6228184" y="692696"/>
            <a:ext cx="1259472" cy="783863"/>
          </a:xfrm>
          <a:prstGeom prst="flowChartMultidocumen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dirty="0" err="1">
                <a:solidFill>
                  <a:schemeClr val="bg2">
                    <a:lumMod val="75000"/>
                  </a:schemeClr>
                </a:solidFill>
              </a:rPr>
              <a:t>Structured</a:t>
            </a:r>
            <a:r>
              <a:rPr lang="fr-FR" sz="1300" dirty="0">
                <a:solidFill>
                  <a:schemeClr val="bg2">
                    <a:lumMod val="75000"/>
                  </a:schemeClr>
                </a:solidFill>
              </a:rPr>
              <a:t> Event logs</a:t>
            </a:r>
            <a:endParaRPr lang="en-US" sz="13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220072" y="980728"/>
            <a:ext cx="749127" cy="37305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7" y="663148"/>
            <a:ext cx="1204006" cy="982469"/>
          </a:xfrm>
          <a:prstGeom prst="rect">
            <a:avLst/>
          </a:prstGeom>
        </p:spPr>
      </p:pic>
      <p:sp>
        <p:nvSpPr>
          <p:cNvPr id="55" name="Right Arrow 54"/>
          <p:cNvSpPr/>
          <p:nvPr/>
        </p:nvSpPr>
        <p:spPr>
          <a:xfrm>
            <a:off x="2051720" y="1052736"/>
            <a:ext cx="749127" cy="37305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85173" y="889671"/>
            <a:ext cx="2162891" cy="2251297"/>
            <a:chOff x="3896905" y="889671"/>
            <a:chExt cx="2162891" cy="2251297"/>
          </a:xfrm>
        </p:grpSpPr>
        <p:grpSp>
          <p:nvGrpSpPr>
            <p:cNvPr id="57" name="Group 21">
              <a:extLst>
                <a:ext uri="{FF2B5EF4-FFF2-40B4-BE49-F238E27FC236}">
                  <a16:creationId xmlns="" xmlns:a16="http://schemas.microsoft.com/office/drawing/2014/main" id="{49CC7CCF-8390-4582-B907-1989E585F1C7}"/>
                </a:ext>
              </a:extLst>
            </p:cNvPr>
            <p:cNvGrpSpPr/>
            <p:nvPr/>
          </p:nvGrpSpPr>
          <p:grpSpPr>
            <a:xfrm>
              <a:off x="3896905" y="889671"/>
              <a:ext cx="2162891" cy="2165667"/>
              <a:chOff x="2863080" y="3820680"/>
              <a:chExt cx="1060921" cy="896400"/>
            </a:xfrm>
          </p:grpSpPr>
          <p:sp>
            <p:nvSpPr>
              <p:cNvPr id="58" name="CustomShape 22">
                <a:extLst>
                  <a:ext uri="{FF2B5EF4-FFF2-40B4-BE49-F238E27FC236}">
                    <a16:creationId xmlns="" xmlns:a16="http://schemas.microsoft.com/office/drawing/2014/main" id="{20D1428D-111A-4361-879D-CB30A795DB58}"/>
                  </a:ext>
                </a:extLst>
              </p:cNvPr>
              <p:cNvSpPr/>
              <p:nvPr/>
            </p:nvSpPr>
            <p:spPr>
              <a:xfrm>
                <a:off x="2863081" y="3820680"/>
                <a:ext cx="1060920" cy="896400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59" name="CustomShape 23">
                <a:extLst>
                  <a:ext uri="{FF2B5EF4-FFF2-40B4-BE49-F238E27FC236}">
                    <a16:creationId xmlns="" xmlns:a16="http://schemas.microsoft.com/office/drawing/2014/main" id="{D86B7732-E4D3-41DF-A52A-1CF3D7AE44F0}"/>
                  </a:ext>
                </a:extLst>
              </p:cNvPr>
              <p:cNvSpPr/>
              <p:nvPr/>
            </p:nvSpPr>
            <p:spPr>
              <a:xfrm>
                <a:off x="2863080" y="3864960"/>
                <a:ext cx="998280" cy="456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/>
              <a:lstStyle/>
              <a:p>
                <a:pPr algn="ctr">
                  <a:lnSpc>
                    <a:spcPct val="100000"/>
                  </a:lnSpc>
                </a:pPr>
                <a:r>
                  <a:rPr lang="fr-FR" sz="1400" b="0" strike="noStrike" spc="-1" dirty="0">
                    <a:solidFill>
                      <a:srgbClr val="FFFFFF"/>
                    </a:solidFill>
                    <a:latin typeface="Helvetica 75 Bold"/>
                    <a:ea typeface="DejaVu Sans"/>
                  </a:rPr>
                  <a:t>Conversion </a:t>
                </a:r>
                <a:r>
                  <a:rPr lang="fr-FR" sz="1400" b="0" strike="noStrike" spc="-1" dirty="0" err="1">
                    <a:solidFill>
                      <a:srgbClr val="FFFFFF"/>
                    </a:solidFill>
                    <a:latin typeface="Helvetica 75 Bold"/>
                    <a:ea typeface="DejaVu Sans"/>
                  </a:rPr>
                  <a:t>into</a:t>
                </a:r>
                <a:r>
                  <a:rPr lang="fr-FR" sz="1400" b="0" strike="noStrike" spc="-1" dirty="0">
                    <a:solidFill>
                      <a:srgbClr val="FFFFFF"/>
                    </a:solidFill>
                    <a:latin typeface="Helvetica 75 Bold"/>
                    <a:ea typeface="DejaVu Sans"/>
                  </a:rPr>
                  <a:t> </a:t>
                </a:r>
                <a:r>
                  <a:rPr lang="fr-FR" sz="1400" spc="-1" dirty="0" err="1">
                    <a:solidFill>
                      <a:srgbClr val="FFFFFF"/>
                    </a:solidFill>
                    <a:latin typeface="Helvetica 75 Bold"/>
                    <a:ea typeface="DejaVu Sans"/>
                  </a:rPr>
                  <a:t>s</a:t>
                </a:r>
                <a:r>
                  <a:rPr lang="fr-FR" sz="1400" b="0" strike="noStrike" spc="-1" dirty="0" err="1">
                    <a:solidFill>
                      <a:srgbClr val="FFFFFF"/>
                    </a:solidFill>
                    <a:latin typeface="Helvetica 75 Bold"/>
                    <a:ea typeface="DejaVu Sans"/>
                  </a:rPr>
                  <a:t>tructured</a:t>
                </a:r>
                <a:r>
                  <a:rPr lang="fr-FR" sz="1400" b="0" strike="noStrike" spc="-1" dirty="0">
                    <a:solidFill>
                      <a:srgbClr val="FFFFFF"/>
                    </a:solidFill>
                    <a:latin typeface="Helvetica 75 Bold"/>
                    <a:ea typeface="DejaVu Sans"/>
                  </a:rPr>
                  <a:t> format</a:t>
                </a:r>
                <a:endParaRPr lang="fr-FR" sz="1400" b="0" strike="noStrike" spc="-1" dirty="0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z="1400" b="0" strike="noStrike" spc="-1" dirty="0">
                  <a:latin typeface="Arial"/>
                </a:endParaRPr>
              </a:p>
            </p:txBody>
          </p:sp>
          <p:sp>
            <p:nvSpPr>
              <p:cNvPr id="60" name="CustomShape 24">
                <a:extLst>
                  <a:ext uri="{FF2B5EF4-FFF2-40B4-BE49-F238E27FC236}">
                    <a16:creationId xmlns="" xmlns:a16="http://schemas.microsoft.com/office/drawing/2014/main" id="{5A6EB3A7-6B71-4D9E-8290-FEF77E0EE08E}"/>
                  </a:ext>
                </a:extLst>
              </p:cNvPr>
              <p:cNvSpPr/>
              <p:nvPr/>
            </p:nvSpPr>
            <p:spPr>
              <a:xfrm>
                <a:off x="2926080" y="4128996"/>
                <a:ext cx="936000" cy="519684"/>
              </a:xfrm>
              <a:prstGeom prst="rect">
                <a:avLst/>
              </a:prstGeom>
              <a:ln>
                <a:solidFill>
                  <a:srgbClr val="247CD4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lIns="90000" tIns="45000" rIns="90000" bIns="45000" anchor="ctr"/>
              <a:lstStyle/>
              <a:p>
                <a:pPr algn="ctr">
                  <a:lnSpc>
                    <a:spcPct val="100000"/>
                  </a:lnSpc>
                </a:pPr>
                <a:endParaRPr lang="fr-FR" sz="7200" b="1" strike="noStrike" spc="-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3968913" y="1540530"/>
              <a:ext cx="114947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spc="-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DejaVu Sans"/>
                </a:rPr>
                <a:t>?</a:t>
              </a:r>
              <a:endParaRPr lang="fr-FR" sz="8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65801" y="1700808"/>
              <a:ext cx="121668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spc="-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DejaVu Sans"/>
                </a:rPr>
                <a:t>Process, </a:t>
              </a:r>
              <a:r>
                <a:rPr lang="fr-FR" sz="1400" b="1" spc="-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DejaVu Sans"/>
                </a:rPr>
                <a:t>Activity</a:t>
              </a:r>
              <a:r>
                <a:rPr lang="fr-FR" sz="1400" b="1" spc="-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DejaVu Sans"/>
                </a:rPr>
                <a:t> and Instance Recognition</a:t>
              </a:r>
              <a:endParaRPr lang="fr-FR" sz="14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just"/>
              <a:endParaRPr lang="en-US" sz="1400" dirty="0"/>
            </a:p>
          </p:txBody>
        </p:sp>
      </p:grpSp>
      <p:graphicFrame>
        <p:nvGraphicFramePr>
          <p:cNvPr id="34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512023"/>
              </p:ext>
            </p:extLst>
          </p:nvPr>
        </p:nvGraphicFramePr>
        <p:xfrm>
          <a:off x="5364088" y="1628800"/>
          <a:ext cx="3545483" cy="14439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5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5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71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9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63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5748">
                <a:tc>
                  <a:txBody>
                    <a:bodyPr/>
                    <a:lstStyle/>
                    <a:p>
                      <a:r>
                        <a:rPr lang="fr-FR" sz="1050" dirty="0"/>
                        <a:t>Case id</a:t>
                      </a:r>
                      <a:endParaRPr lang="en-US" sz="105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Event</a:t>
                      </a:r>
                      <a:endParaRPr lang="en-US" sz="105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/>
                        <a:t>timestamp</a:t>
                      </a:r>
                      <a:endParaRPr lang="en-US" sz="105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Process</a:t>
                      </a:r>
                      <a:endParaRPr lang="en-US" sz="105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….</a:t>
                      </a:r>
                      <a:endParaRPr lang="en-US" sz="105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059">
                <a:tc>
                  <a:txBody>
                    <a:bodyPr/>
                    <a:lstStyle/>
                    <a:p>
                      <a:r>
                        <a:rPr lang="fr-FR" sz="1000" dirty="0"/>
                        <a:t>0</a:t>
                      </a:r>
                      <a:endParaRPr lang="en-US" sz="1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Position description</a:t>
                      </a:r>
                      <a:endParaRPr lang="en-US" sz="1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16/03/2019 …</a:t>
                      </a:r>
                      <a:endParaRPr lang="en-US" sz="1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Hiring</a:t>
                      </a:r>
                      <a:endParaRPr lang="en-US" sz="1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059">
                <a:tc>
                  <a:txBody>
                    <a:bodyPr/>
                    <a:lstStyle/>
                    <a:p>
                      <a:r>
                        <a:rPr lang="fr-FR" sz="1000" dirty="0"/>
                        <a:t>1</a:t>
                      </a:r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Position description</a:t>
                      </a:r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17/03/2019 …</a:t>
                      </a:r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Hiring</a:t>
                      </a:r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748">
                <a:tc>
                  <a:txBody>
                    <a:bodyPr/>
                    <a:lstStyle/>
                    <a:p>
                      <a:r>
                        <a:rPr lang="fr-FR" sz="1000" dirty="0"/>
                        <a:t>…</a:t>
                      </a:r>
                      <a:endParaRPr lang="en-US" sz="1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08311" y="1700808"/>
            <a:ext cx="2349156" cy="1612245"/>
            <a:chOff x="107504" y="3443906"/>
            <a:chExt cx="2082950" cy="1353246"/>
          </a:xfrm>
        </p:grpSpPr>
        <p:pic>
          <p:nvPicPr>
            <p:cNvPr id="40" name="Picture 3">
              <a:extLst>
                <a:ext uri="{FF2B5EF4-FFF2-40B4-BE49-F238E27FC236}">
                  <a16:creationId xmlns="" xmlns:a16="http://schemas.microsoft.com/office/drawing/2014/main" id="{847481A7-0E34-418B-A6CE-D5553AF15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443906"/>
              <a:ext cx="1675969" cy="942433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43" name="Picture 4">
              <a:extLst>
                <a:ext uri="{FF2B5EF4-FFF2-40B4-BE49-F238E27FC236}">
                  <a16:creationId xmlns="" xmlns:a16="http://schemas.microsoft.com/office/drawing/2014/main" id="{FAAEE378-A36A-4F6E-AB59-6587E29DDF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16" y="3539985"/>
              <a:ext cx="1692217" cy="952367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44" name="Picture 4">
              <a:extLst>
                <a:ext uri="{FF2B5EF4-FFF2-40B4-BE49-F238E27FC236}">
                  <a16:creationId xmlns="" xmlns:a16="http://schemas.microsoft.com/office/drawing/2014/main" id="{397196AE-EC73-40F2-B1AC-010DEEBB5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16" y="3692385"/>
              <a:ext cx="1698638" cy="952367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45" name="Picture 4">
              <a:extLst>
                <a:ext uri="{FF2B5EF4-FFF2-40B4-BE49-F238E27FC236}">
                  <a16:creationId xmlns="" xmlns:a16="http://schemas.microsoft.com/office/drawing/2014/main" id="{304129CA-5B9E-4916-B906-79D8E82D8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16" y="3844785"/>
              <a:ext cx="1698638" cy="952367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B0CC220-2876-4B5F-A8B8-E348D2219891}"/>
              </a:ext>
            </a:extLst>
          </p:cNvPr>
          <p:cNvSpPr txBox="1"/>
          <p:nvPr/>
        </p:nvSpPr>
        <p:spPr>
          <a:xfrm>
            <a:off x="1928973" y="764704"/>
            <a:ext cx="104796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Email log</a:t>
            </a: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958916198"/>
              </p:ext>
            </p:extLst>
          </p:nvPr>
        </p:nvGraphicFramePr>
        <p:xfrm>
          <a:off x="790968" y="3209535"/>
          <a:ext cx="8245528" cy="3747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9358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6AD0-CCCA-4AC2-A74C-FB0F659F7556}" type="slidenum">
              <a:rPr lang="es-ES" smtClean="0"/>
              <a:pPr/>
              <a:t>6</a:t>
            </a:fld>
            <a:endParaRPr lang="es-ES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408984342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45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0424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123728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1FE1-9A54-4F3F-9FE2-CFB34752D745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4465407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123728" y="0"/>
            <a:ext cx="2338841" cy="54868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163" y="3458031"/>
            <a:ext cx="82944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b="1" dirty="0" err="1"/>
              <a:t>Automatically</a:t>
            </a:r>
            <a:r>
              <a:rPr lang="fr-FR" sz="1600" b="1" dirty="0"/>
              <a:t> </a:t>
            </a:r>
            <a:r>
              <a:rPr lang="fr-FR" sz="1600" b="1" dirty="0" err="1"/>
              <a:t>identify</a:t>
            </a:r>
            <a:r>
              <a:rPr lang="fr-FR" sz="1600" b="1" dirty="0"/>
              <a:t> one </a:t>
            </a:r>
            <a:r>
              <a:rPr lang="fr-FR" sz="1600" b="1" dirty="0" err="1"/>
              <a:t>activity</a:t>
            </a:r>
            <a:r>
              <a:rPr lang="fr-FR" sz="1600" b="1" dirty="0"/>
              <a:t>, one </a:t>
            </a:r>
            <a:r>
              <a:rPr lang="fr-FR" sz="1600" b="1" dirty="0" err="1"/>
              <a:t>process</a:t>
            </a:r>
            <a:r>
              <a:rPr lang="fr-FR" sz="1600" b="1" dirty="0"/>
              <a:t> and one instance </a:t>
            </a:r>
            <a:r>
              <a:rPr lang="fr-FR" sz="1600" b="1" dirty="0" err="1"/>
              <a:t>related</a:t>
            </a:r>
            <a:r>
              <a:rPr lang="fr-FR" sz="1600" b="1" dirty="0"/>
              <a:t> to </a:t>
            </a:r>
            <a:r>
              <a:rPr lang="fr-FR" sz="1600" b="1" dirty="0" err="1"/>
              <a:t>each</a:t>
            </a:r>
            <a:r>
              <a:rPr lang="fr-FR" sz="1600" b="1" dirty="0"/>
              <a:t> email </a:t>
            </a:r>
            <a:r>
              <a:rPr lang="fr-FR" sz="1600" b="1" dirty="0" err="1"/>
              <a:t>using</a:t>
            </a:r>
            <a:r>
              <a:rPr lang="fr-FR" sz="1600" b="1" dirty="0"/>
              <a:t> </a:t>
            </a:r>
            <a:r>
              <a:rPr lang="fr-FR" sz="1600" b="1" dirty="0" err="1"/>
              <a:t>supervised</a:t>
            </a:r>
            <a:r>
              <a:rPr lang="fr-FR" sz="1600" b="1" dirty="0"/>
              <a:t> </a:t>
            </a:r>
            <a:r>
              <a:rPr lang="fr-FR" sz="1600" b="1" dirty="0" err="1"/>
              <a:t>learning</a:t>
            </a:r>
            <a:r>
              <a:rPr lang="fr-FR" sz="1600" b="1" dirty="0"/>
              <a:t> and </a:t>
            </a:r>
            <a:r>
              <a:rPr lang="fr-FR" sz="1600" b="1" dirty="0" err="1"/>
              <a:t>clustering</a:t>
            </a:r>
            <a:r>
              <a:rPr lang="fr-FR" sz="1600" b="1" dirty="0"/>
              <a:t> techniques </a:t>
            </a:r>
          </a:p>
          <a:p>
            <a:pPr algn="just"/>
            <a:endParaRPr lang="fr-FR" sz="16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b="1" dirty="0"/>
              <a:t> </a:t>
            </a:r>
            <a:r>
              <a:rPr lang="fr-FR" sz="1600" b="1" dirty="0" err="1"/>
              <a:t>Minimize</a:t>
            </a:r>
            <a:r>
              <a:rPr lang="fr-FR" sz="1600" b="1" dirty="0"/>
              <a:t> </a:t>
            </a:r>
            <a:r>
              <a:rPr lang="fr-FR" sz="1600" b="1" dirty="0" err="1"/>
              <a:t>human</a:t>
            </a:r>
            <a:r>
              <a:rPr lang="fr-FR" sz="1600" b="1" dirty="0"/>
              <a:t> intervention by </a:t>
            </a:r>
            <a:r>
              <a:rPr lang="fr-FR" sz="1600" b="1" dirty="0" err="1"/>
              <a:t>using</a:t>
            </a:r>
            <a:r>
              <a:rPr lang="fr-FR" sz="1600" b="1" dirty="0"/>
              <a:t>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sz="1400" b="1" dirty="0" err="1"/>
              <a:t>Progressively</a:t>
            </a:r>
            <a:r>
              <a:rPr lang="fr-FR" sz="1400" b="1" dirty="0"/>
              <a:t> </a:t>
            </a:r>
            <a:r>
              <a:rPr lang="fr-FR" sz="1400" b="1" dirty="0" err="1"/>
              <a:t>learning</a:t>
            </a:r>
            <a:r>
              <a:rPr lang="fr-FR" sz="1400" b="1" dirty="0"/>
              <a:t> </a:t>
            </a:r>
            <a:r>
              <a:rPr lang="fr-FR" sz="1400" b="1" dirty="0" err="1"/>
              <a:t>approach</a:t>
            </a:r>
            <a:r>
              <a:rPr lang="fr-FR" sz="1400" b="1" dirty="0"/>
              <a:t> </a:t>
            </a:r>
            <a:r>
              <a:rPr lang="fr-FR" sz="1400" dirty="0" err="1"/>
              <a:t>that</a:t>
            </a:r>
            <a:r>
              <a:rPr lang="fr-FR" sz="1400" dirty="0"/>
              <a:t> </a:t>
            </a:r>
            <a:r>
              <a:rPr lang="fr-FR" sz="1400" dirty="0" err="1"/>
              <a:t>generates</a:t>
            </a:r>
            <a:r>
              <a:rPr lang="fr-FR" sz="1400" dirty="0"/>
              <a:t> </a:t>
            </a:r>
            <a:r>
              <a:rPr lang="fr-FR" sz="1400" dirty="0" err="1"/>
              <a:t>two</a:t>
            </a:r>
            <a:r>
              <a:rPr lang="fr-FR" sz="1400" dirty="0"/>
              <a:t> </a:t>
            </a:r>
            <a:r>
              <a:rPr lang="fr-FR" sz="1400" dirty="0" smtClean="0"/>
              <a:t>types of </a:t>
            </a:r>
            <a:r>
              <a:rPr lang="fr-FR" sz="1400" dirty="0" err="1" smtClean="0"/>
              <a:t>predictive</a:t>
            </a:r>
            <a:r>
              <a:rPr lang="fr-FR" sz="1400" dirty="0" smtClean="0"/>
              <a:t> </a:t>
            </a:r>
            <a:r>
              <a:rPr lang="fr-FR" sz="1400" dirty="0" err="1"/>
              <a:t>models</a:t>
            </a:r>
            <a:r>
              <a:rPr lang="fr-FR" sz="1400" dirty="0"/>
              <a:t> for </a:t>
            </a:r>
            <a:r>
              <a:rPr lang="fr-FR" sz="1400" dirty="0" err="1"/>
              <a:t>predicting</a:t>
            </a:r>
            <a:r>
              <a:rPr lang="fr-FR" sz="1400" dirty="0"/>
              <a:t> </a:t>
            </a:r>
            <a:r>
              <a:rPr lang="fr-FR" sz="1400" dirty="0" err="1"/>
              <a:t>process</a:t>
            </a:r>
            <a:r>
              <a:rPr lang="fr-FR" sz="1400" dirty="0"/>
              <a:t> and </a:t>
            </a:r>
            <a:r>
              <a:rPr lang="fr-FR" sz="1400" dirty="0" err="1"/>
              <a:t>activity</a:t>
            </a:r>
            <a:r>
              <a:rPr lang="fr-FR" sz="1400" dirty="0"/>
              <a:t> </a:t>
            </a:r>
            <a:r>
              <a:rPr lang="fr-FR" sz="1400" dirty="0" err="1"/>
              <a:t>names</a:t>
            </a:r>
            <a:endParaRPr lang="fr-FR" sz="1400" dirty="0"/>
          </a:p>
          <a:p>
            <a:pPr lvl="1" algn="just"/>
            <a:endParaRPr lang="fr-FR" sz="14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sz="1400" b="1" dirty="0"/>
              <a:t>Collaborative </a:t>
            </a:r>
            <a:r>
              <a:rPr lang="fr-FR" sz="1400" b="1" dirty="0" err="1"/>
              <a:t>approach</a:t>
            </a:r>
            <a:r>
              <a:rPr lang="fr-FR" sz="1400" b="1" dirty="0"/>
              <a:t> to </a:t>
            </a:r>
            <a:r>
              <a:rPr lang="fr-FR" sz="1400" b="1" dirty="0" err="1"/>
              <a:t>build</a:t>
            </a:r>
            <a:r>
              <a:rPr lang="fr-FR" sz="1400" b="1" dirty="0"/>
              <a:t> the </a:t>
            </a:r>
            <a:r>
              <a:rPr lang="fr-FR" sz="1400" b="1" dirty="0" err="1"/>
              <a:t>learning</a:t>
            </a:r>
            <a:r>
              <a:rPr lang="fr-FR" sz="1400" b="1" dirty="0"/>
              <a:t> </a:t>
            </a:r>
            <a:r>
              <a:rPr lang="fr-FR" sz="1400" b="1" dirty="0" err="1"/>
              <a:t>dataset</a:t>
            </a:r>
            <a:r>
              <a:rPr lang="fr-FR" sz="1400" b="1" dirty="0"/>
              <a:t> </a:t>
            </a:r>
            <a:r>
              <a:rPr lang="fr-FR" sz="1400" dirty="0"/>
              <a:t>for training </a:t>
            </a:r>
            <a:r>
              <a:rPr lang="fr-FR" sz="1400" dirty="0" err="1"/>
              <a:t>these</a:t>
            </a:r>
            <a:r>
              <a:rPr lang="fr-FR" sz="1400" dirty="0"/>
              <a:t> </a:t>
            </a:r>
            <a:r>
              <a:rPr lang="fr-FR" sz="1400" dirty="0" err="1"/>
              <a:t>predictive</a:t>
            </a:r>
            <a:r>
              <a:rPr lang="fr-FR" sz="1400" dirty="0"/>
              <a:t> </a:t>
            </a:r>
            <a:r>
              <a:rPr lang="fr-FR" sz="1400" dirty="0" err="1"/>
              <a:t>models</a:t>
            </a:r>
            <a:r>
              <a:rPr lang="fr-FR" sz="1400" dirty="0"/>
              <a:t> =&gt; </a:t>
            </a:r>
            <a:r>
              <a:rPr lang="fr-FR" sz="1400" dirty="0" err="1"/>
              <a:t>minimize</a:t>
            </a:r>
            <a:r>
              <a:rPr lang="fr-FR" sz="1400" dirty="0"/>
              <a:t> the </a:t>
            </a:r>
            <a:r>
              <a:rPr lang="fr-FR" sz="1400" dirty="0" err="1"/>
              <a:t>individual</a:t>
            </a:r>
            <a:r>
              <a:rPr lang="fr-FR" sz="1400" dirty="0"/>
              <a:t> </a:t>
            </a:r>
            <a:r>
              <a:rPr lang="fr-FR" sz="1400" dirty="0" err="1"/>
              <a:t>human</a:t>
            </a:r>
            <a:r>
              <a:rPr lang="fr-FR" sz="1400" dirty="0"/>
              <a:t> effort</a:t>
            </a:r>
          </a:p>
          <a:p>
            <a:pPr lvl="1" algn="just"/>
            <a:endParaRPr lang="fr-FR" sz="14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sz="1400" b="1" dirty="0"/>
              <a:t>Non </a:t>
            </a:r>
            <a:r>
              <a:rPr lang="fr-FR" sz="1400" b="1" dirty="0" err="1"/>
              <a:t>parametric</a:t>
            </a:r>
            <a:r>
              <a:rPr lang="fr-FR" sz="1400" b="1" dirty="0"/>
              <a:t> </a:t>
            </a:r>
            <a:r>
              <a:rPr lang="fr-FR" sz="1400" b="1" dirty="0" err="1"/>
              <a:t>clustering</a:t>
            </a:r>
            <a:r>
              <a:rPr lang="fr-FR" sz="1400" b="1" dirty="0"/>
              <a:t> </a:t>
            </a:r>
            <a:r>
              <a:rPr lang="fr-FR" sz="1400" b="1" dirty="0" err="1"/>
              <a:t>algorithm</a:t>
            </a:r>
            <a:r>
              <a:rPr lang="fr-FR" sz="1400" b="1" dirty="0"/>
              <a:t> </a:t>
            </a:r>
            <a:r>
              <a:rPr lang="fr-FR" sz="1400" dirty="0"/>
              <a:t>(</a:t>
            </a:r>
            <a:r>
              <a:rPr lang="fr-FR" sz="1400" dirty="0" err="1"/>
              <a:t>Hdbscan</a:t>
            </a:r>
            <a:r>
              <a:rPr lang="fr-FR" sz="1400" dirty="0"/>
              <a:t>) for </a:t>
            </a:r>
            <a:r>
              <a:rPr lang="fr-FR" sz="1400" dirty="0" err="1"/>
              <a:t>identifying</a:t>
            </a:r>
            <a:r>
              <a:rPr lang="fr-FR" sz="1400" dirty="0"/>
              <a:t> </a:t>
            </a:r>
            <a:r>
              <a:rPr lang="fr-FR" sz="1400" dirty="0" err="1"/>
              <a:t>process</a:t>
            </a:r>
            <a:r>
              <a:rPr lang="fr-FR" sz="1400" dirty="0"/>
              <a:t> instances </a:t>
            </a:r>
          </a:p>
          <a:p>
            <a:pPr algn="just"/>
            <a:endParaRPr lang="en-US" dirty="0"/>
          </a:p>
        </p:txBody>
      </p:sp>
      <p:sp>
        <p:nvSpPr>
          <p:cNvPr id="30" name="Organigramme : Multidocument 1"/>
          <p:cNvSpPr/>
          <p:nvPr/>
        </p:nvSpPr>
        <p:spPr>
          <a:xfrm>
            <a:off x="6228184" y="692696"/>
            <a:ext cx="1259472" cy="783863"/>
          </a:xfrm>
          <a:prstGeom prst="flowChartMultidocumen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dirty="0" err="1">
                <a:solidFill>
                  <a:schemeClr val="bg2">
                    <a:lumMod val="75000"/>
                  </a:schemeClr>
                </a:solidFill>
              </a:rPr>
              <a:t>Structured</a:t>
            </a:r>
            <a:r>
              <a:rPr lang="fr-FR" sz="1300" dirty="0">
                <a:solidFill>
                  <a:schemeClr val="bg2">
                    <a:lumMod val="75000"/>
                  </a:schemeClr>
                </a:solidFill>
              </a:rPr>
              <a:t> Event logs</a:t>
            </a:r>
            <a:endParaRPr lang="en-US" sz="13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220072" y="980728"/>
            <a:ext cx="749127" cy="37305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7" y="663148"/>
            <a:ext cx="1204006" cy="982469"/>
          </a:xfrm>
          <a:prstGeom prst="rect">
            <a:avLst/>
          </a:prstGeom>
        </p:spPr>
      </p:pic>
      <p:sp>
        <p:nvSpPr>
          <p:cNvPr id="36" name="Right Arrow 35"/>
          <p:cNvSpPr/>
          <p:nvPr/>
        </p:nvSpPr>
        <p:spPr>
          <a:xfrm>
            <a:off x="2051720" y="1052736"/>
            <a:ext cx="749127" cy="37305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985173" y="889671"/>
            <a:ext cx="2162891" cy="2251297"/>
            <a:chOff x="3896905" y="889671"/>
            <a:chExt cx="2162891" cy="2251297"/>
          </a:xfrm>
        </p:grpSpPr>
        <p:grpSp>
          <p:nvGrpSpPr>
            <p:cNvPr id="38" name="Group 21">
              <a:extLst>
                <a:ext uri="{FF2B5EF4-FFF2-40B4-BE49-F238E27FC236}">
                  <a16:creationId xmlns="" xmlns:a16="http://schemas.microsoft.com/office/drawing/2014/main" id="{49CC7CCF-8390-4582-B907-1989E585F1C7}"/>
                </a:ext>
              </a:extLst>
            </p:cNvPr>
            <p:cNvGrpSpPr/>
            <p:nvPr/>
          </p:nvGrpSpPr>
          <p:grpSpPr>
            <a:xfrm>
              <a:off x="3896905" y="889671"/>
              <a:ext cx="2162891" cy="2165667"/>
              <a:chOff x="2863080" y="3820680"/>
              <a:chExt cx="1060921" cy="896400"/>
            </a:xfrm>
          </p:grpSpPr>
          <p:sp>
            <p:nvSpPr>
              <p:cNvPr id="42" name="CustomShape 22">
                <a:extLst>
                  <a:ext uri="{FF2B5EF4-FFF2-40B4-BE49-F238E27FC236}">
                    <a16:creationId xmlns="" xmlns:a16="http://schemas.microsoft.com/office/drawing/2014/main" id="{20D1428D-111A-4361-879D-CB30A795DB58}"/>
                  </a:ext>
                </a:extLst>
              </p:cNvPr>
              <p:cNvSpPr/>
              <p:nvPr/>
            </p:nvSpPr>
            <p:spPr>
              <a:xfrm>
                <a:off x="2863081" y="3820680"/>
                <a:ext cx="1060920" cy="896400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46" name="CustomShape 23">
                <a:extLst>
                  <a:ext uri="{FF2B5EF4-FFF2-40B4-BE49-F238E27FC236}">
                    <a16:creationId xmlns="" xmlns:a16="http://schemas.microsoft.com/office/drawing/2014/main" id="{D86B7732-E4D3-41DF-A52A-1CF3D7AE44F0}"/>
                  </a:ext>
                </a:extLst>
              </p:cNvPr>
              <p:cNvSpPr/>
              <p:nvPr/>
            </p:nvSpPr>
            <p:spPr>
              <a:xfrm>
                <a:off x="2863080" y="3864960"/>
                <a:ext cx="998280" cy="456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/>
              <a:lstStyle/>
              <a:p>
                <a:pPr algn="ctr">
                  <a:lnSpc>
                    <a:spcPct val="100000"/>
                  </a:lnSpc>
                </a:pPr>
                <a:r>
                  <a:rPr lang="fr-FR" sz="1400" b="0" strike="noStrike" spc="-1" dirty="0">
                    <a:solidFill>
                      <a:srgbClr val="FFFFFF"/>
                    </a:solidFill>
                    <a:latin typeface="Helvetica 75 Bold"/>
                    <a:ea typeface="DejaVu Sans"/>
                  </a:rPr>
                  <a:t>Conversion </a:t>
                </a:r>
                <a:r>
                  <a:rPr lang="fr-FR" sz="1400" b="0" strike="noStrike" spc="-1" dirty="0" err="1">
                    <a:solidFill>
                      <a:srgbClr val="FFFFFF"/>
                    </a:solidFill>
                    <a:latin typeface="Helvetica 75 Bold"/>
                    <a:ea typeface="DejaVu Sans"/>
                  </a:rPr>
                  <a:t>into</a:t>
                </a:r>
                <a:r>
                  <a:rPr lang="fr-FR" sz="1400" b="0" strike="noStrike" spc="-1" dirty="0">
                    <a:solidFill>
                      <a:srgbClr val="FFFFFF"/>
                    </a:solidFill>
                    <a:latin typeface="Helvetica 75 Bold"/>
                    <a:ea typeface="DejaVu Sans"/>
                  </a:rPr>
                  <a:t> </a:t>
                </a:r>
                <a:r>
                  <a:rPr lang="fr-FR" sz="1400" spc="-1" dirty="0" err="1">
                    <a:solidFill>
                      <a:srgbClr val="FFFFFF"/>
                    </a:solidFill>
                    <a:latin typeface="Helvetica 75 Bold"/>
                    <a:ea typeface="DejaVu Sans"/>
                  </a:rPr>
                  <a:t>s</a:t>
                </a:r>
                <a:r>
                  <a:rPr lang="fr-FR" sz="1400" b="0" strike="noStrike" spc="-1" dirty="0" err="1">
                    <a:solidFill>
                      <a:srgbClr val="FFFFFF"/>
                    </a:solidFill>
                    <a:latin typeface="Helvetica 75 Bold"/>
                    <a:ea typeface="DejaVu Sans"/>
                  </a:rPr>
                  <a:t>tructured</a:t>
                </a:r>
                <a:r>
                  <a:rPr lang="fr-FR" sz="1400" b="0" strike="noStrike" spc="-1" dirty="0">
                    <a:solidFill>
                      <a:srgbClr val="FFFFFF"/>
                    </a:solidFill>
                    <a:latin typeface="Helvetica 75 Bold"/>
                    <a:ea typeface="DejaVu Sans"/>
                  </a:rPr>
                  <a:t> format</a:t>
                </a:r>
                <a:endParaRPr lang="fr-FR" sz="1400" b="0" strike="noStrike" spc="-1" dirty="0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z="1400" b="0" strike="noStrike" spc="-1" dirty="0">
                  <a:latin typeface="Arial"/>
                </a:endParaRPr>
              </a:p>
            </p:txBody>
          </p:sp>
          <p:sp>
            <p:nvSpPr>
              <p:cNvPr id="47" name="CustomShape 24">
                <a:extLst>
                  <a:ext uri="{FF2B5EF4-FFF2-40B4-BE49-F238E27FC236}">
                    <a16:creationId xmlns="" xmlns:a16="http://schemas.microsoft.com/office/drawing/2014/main" id="{5A6EB3A7-6B71-4D9E-8290-FEF77E0EE08E}"/>
                  </a:ext>
                </a:extLst>
              </p:cNvPr>
              <p:cNvSpPr/>
              <p:nvPr/>
            </p:nvSpPr>
            <p:spPr>
              <a:xfrm>
                <a:off x="2926080" y="4128996"/>
                <a:ext cx="936000" cy="519684"/>
              </a:xfrm>
              <a:prstGeom prst="rect">
                <a:avLst/>
              </a:prstGeom>
              <a:ln>
                <a:solidFill>
                  <a:srgbClr val="247CD4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lIns="90000" tIns="45000" rIns="90000" bIns="45000" anchor="ctr"/>
              <a:lstStyle/>
              <a:p>
                <a:pPr algn="ctr">
                  <a:lnSpc>
                    <a:spcPct val="100000"/>
                  </a:lnSpc>
                </a:pPr>
                <a:endParaRPr lang="fr-FR" sz="7200" b="1" strike="noStrike" spc="-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968913" y="1540530"/>
              <a:ext cx="114947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spc="-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DejaVu Sans"/>
                </a:rPr>
                <a:t>?</a:t>
              </a:r>
              <a:endParaRPr lang="fr-FR" sz="8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65801" y="1700808"/>
              <a:ext cx="121668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spc="-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DejaVu Sans"/>
                </a:rPr>
                <a:t>Process, </a:t>
              </a:r>
              <a:r>
                <a:rPr lang="fr-FR" sz="1400" b="1" spc="-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DejaVu Sans"/>
                </a:rPr>
                <a:t>Activity</a:t>
              </a:r>
              <a:r>
                <a:rPr lang="fr-FR" sz="1400" b="1" spc="-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DejaVu Sans"/>
                </a:rPr>
                <a:t> and Instance Recognition</a:t>
              </a:r>
              <a:endParaRPr lang="fr-FR" sz="14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just"/>
              <a:endParaRPr lang="en-US" sz="1400" dirty="0"/>
            </a:p>
          </p:txBody>
        </p:sp>
      </p:grpSp>
      <p:graphicFrame>
        <p:nvGraphicFramePr>
          <p:cNvPr id="48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989646"/>
              </p:ext>
            </p:extLst>
          </p:nvPr>
        </p:nvGraphicFramePr>
        <p:xfrm>
          <a:off x="5364088" y="1628800"/>
          <a:ext cx="3545483" cy="14439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5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5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71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9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63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5748">
                <a:tc>
                  <a:txBody>
                    <a:bodyPr/>
                    <a:lstStyle/>
                    <a:p>
                      <a:r>
                        <a:rPr lang="fr-FR" sz="1050" dirty="0"/>
                        <a:t>Case id</a:t>
                      </a:r>
                      <a:endParaRPr lang="en-US" sz="105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Event</a:t>
                      </a:r>
                      <a:endParaRPr lang="en-US" sz="105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/>
                        <a:t>timestamp</a:t>
                      </a:r>
                      <a:endParaRPr lang="en-US" sz="105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Process</a:t>
                      </a:r>
                      <a:endParaRPr lang="en-US" sz="105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….</a:t>
                      </a:r>
                      <a:endParaRPr lang="en-US" sz="105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059">
                <a:tc>
                  <a:txBody>
                    <a:bodyPr/>
                    <a:lstStyle/>
                    <a:p>
                      <a:r>
                        <a:rPr lang="fr-FR" sz="1000" dirty="0"/>
                        <a:t>0</a:t>
                      </a:r>
                      <a:endParaRPr lang="en-US" sz="1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Position description</a:t>
                      </a:r>
                      <a:endParaRPr lang="en-US" sz="1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16/03/2019 …</a:t>
                      </a:r>
                      <a:endParaRPr lang="en-US" sz="1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Hiring</a:t>
                      </a:r>
                      <a:endParaRPr lang="en-US" sz="1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059">
                <a:tc>
                  <a:txBody>
                    <a:bodyPr/>
                    <a:lstStyle/>
                    <a:p>
                      <a:r>
                        <a:rPr lang="fr-FR" sz="1000" dirty="0"/>
                        <a:t>1</a:t>
                      </a:r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Position description</a:t>
                      </a:r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17/03/2019 …</a:t>
                      </a:r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Hiring</a:t>
                      </a:r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748">
                <a:tc>
                  <a:txBody>
                    <a:bodyPr/>
                    <a:lstStyle/>
                    <a:p>
                      <a:r>
                        <a:rPr lang="fr-FR" sz="1000" dirty="0"/>
                        <a:t>…</a:t>
                      </a:r>
                      <a:endParaRPr lang="en-US" sz="1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508311" y="1700808"/>
            <a:ext cx="2349156" cy="1612245"/>
            <a:chOff x="107504" y="3443906"/>
            <a:chExt cx="2082950" cy="1353246"/>
          </a:xfrm>
        </p:grpSpPr>
        <p:pic>
          <p:nvPicPr>
            <p:cNvPr id="51" name="Picture 3">
              <a:extLst>
                <a:ext uri="{FF2B5EF4-FFF2-40B4-BE49-F238E27FC236}">
                  <a16:creationId xmlns="" xmlns:a16="http://schemas.microsoft.com/office/drawing/2014/main" id="{847481A7-0E34-418B-A6CE-D5553AF15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443906"/>
              <a:ext cx="1675969" cy="942433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52" name="Picture 4">
              <a:extLst>
                <a:ext uri="{FF2B5EF4-FFF2-40B4-BE49-F238E27FC236}">
                  <a16:creationId xmlns="" xmlns:a16="http://schemas.microsoft.com/office/drawing/2014/main" id="{FAAEE378-A36A-4F6E-AB59-6587E29DDF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16" y="3539985"/>
              <a:ext cx="1692217" cy="952367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54" name="Picture 4">
              <a:extLst>
                <a:ext uri="{FF2B5EF4-FFF2-40B4-BE49-F238E27FC236}">
                  <a16:creationId xmlns="" xmlns:a16="http://schemas.microsoft.com/office/drawing/2014/main" id="{397196AE-EC73-40F2-B1AC-010DEEBB5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16" y="3692385"/>
              <a:ext cx="1698638" cy="952367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56" name="Picture 4">
              <a:extLst>
                <a:ext uri="{FF2B5EF4-FFF2-40B4-BE49-F238E27FC236}">
                  <a16:creationId xmlns="" xmlns:a16="http://schemas.microsoft.com/office/drawing/2014/main" id="{304129CA-5B9E-4916-B906-79D8E82D8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16" y="3844785"/>
              <a:ext cx="1698638" cy="952367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B0CC220-2876-4B5F-A8B8-E348D2219891}"/>
              </a:ext>
            </a:extLst>
          </p:cNvPr>
          <p:cNvSpPr txBox="1"/>
          <p:nvPr/>
        </p:nvSpPr>
        <p:spPr>
          <a:xfrm>
            <a:off x="1928973" y="764704"/>
            <a:ext cx="104796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Email log</a:t>
            </a:r>
          </a:p>
        </p:txBody>
      </p:sp>
    </p:spTree>
    <p:extLst>
      <p:ext uri="{BB962C8B-B14F-4D97-AF65-F5344CB8AC3E}">
        <p14:creationId xmlns:p14="http://schemas.microsoft.com/office/powerpoint/2010/main" val="15355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0424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123728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1FE1-9A54-4F3F-9FE2-CFB34752D745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4465407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123728" y="0"/>
            <a:ext cx="2338841" cy="54868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07504" y="2060848"/>
            <a:ext cx="8928991" cy="2844012"/>
            <a:chOff x="107504" y="915388"/>
            <a:chExt cx="8928991" cy="2844012"/>
          </a:xfrm>
        </p:grpSpPr>
        <p:grpSp>
          <p:nvGrpSpPr>
            <p:cNvPr id="91" name="Group 90"/>
            <p:cNvGrpSpPr/>
            <p:nvPr/>
          </p:nvGrpSpPr>
          <p:grpSpPr>
            <a:xfrm>
              <a:off x="107504" y="915388"/>
              <a:ext cx="8928991" cy="2844012"/>
              <a:chOff x="107505" y="3642707"/>
              <a:chExt cx="8928991" cy="2844012"/>
            </a:xfrm>
          </p:grpSpPr>
          <p:sp>
            <p:nvSpPr>
              <p:cNvPr id="134" name="CustomShape 10">
                <a:extLst>
                  <a:ext uri="{FF2B5EF4-FFF2-40B4-BE49-F238E27FC236}">
                    <a16:creationId xmlns="" xmlns:a16="http://schemas.microsoft.com/office/drawing/2014/main" id="{7FD719D6-6434-4B93-A368-A0E6D1A2E260}"/>
                  </a:ext>
                </a:extLst>
              </p:cNvPr>
              <p:cNvSpPr/>
              <p:nvPr/>
            </p:nvSpPr>
            <p:spPr>
              <a:xfrm>
                <a:off x="3080151" y="4705612"/>
                <a:ext cx="1235707" cy="2355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/>
              <a:lstStyle/>
              <a:p>
                <a:pPr algn="ctr">
                  <a:lnSpc>
                    <a:spcPct val="100000"/>
                  </a:lnSpc>
                </a:pPr>
                <a:r>
                  <a:rPr lang="fr-FR" sz="1200" b="1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Per </a:t>
                </a:r>
                <a:r>
                  <a:rPr lang="fr-FR" sz="1200" b="1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process</a:t>
                </a:r>
                <a:r>
                  <a:rPr lang="fr-FR" sz="1200" b="1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 and per </a:t>
                </a:r>
                <a:r>
                  <a:rPr lang="fr-FR" sz="1200" b="1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activity</a:t>
                </a:r>
                <a:r>
                  <a:rPr lang="fr-FR" sz="1200" b="1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 email </a:t>
                </a:r>
                <a:r>
                  <a:rPr lang="fr-FR" sz="1200" b="1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lists</a:t>
                </a:r>
                <a:endParaRPr lang="fr-FR" sz="1200" b="1" spc="-1" dirty="0">
                  <a:solidFill>
                    <a:srgbClr val="AB4747"/>
                  </a:solidFill>
                  <a:latin typeface="+mj-lt"/>
                  <a:ea typeface="DejaVu Sans"/>
                </a:endParaRPr>
              </a:p>
            </p:txBody>
          </p:sp>
          <p:grpSp>
            <p:nvGrpSpPr>
              <p:cNvPr id="93" name="Group 14">
                <a:extLst>
                  <a:ext uri="{FF2B5EF4-FFF2-40B4-BE49-F238E27FC236}">
                    <a16:creationId xmlns="" xmlns:a16="http://schemas.microsoft.com/office/drawing/2014/main" id="{7EE442E6-8313-4CB3-A571-310C7E716327}"/>
                  </a:ext>
                </a:extLst>
              </p:cNvPr>
              <p:cNvGrpSpPr/>
              <p:nvPr/>
            </p:nvGrpSpPr>
            <p:grpSpPr>
              <a:xfrm>
                <a:off x="4355976" y="4016994"/>
                <a:ext cx="2592285" cy="1137882"/>
                <a:chOff x="5777824" y="4039768"/>
                <a:chExt cx="1166171" cy="786836"/>
              </a:xfrm>
            </p:grpSpPr>
            <p:sp>
              <p:nvSpPr>
                <p:cNvPr id="129" name="CustomShape 15">
                  <a:extLst>
                    <a:ext uri="{FF2B5EF4-FFF2-40B4-BE49-F238E27FC236}">
                      <a16:creationId xmlns="" xmlns:a16="http://schemas.microsoft.com/office/drawing/2014/main" id="{DEFF4AB9-9617-47EA-B442-12AAE5866A45}"/>
                    </a:ext>
                  </a:extLst>
                </p:cNvPr>
                <p:cNvSpPr/>
                <p:nvPr/>
              </p:nvSpPr>
              <p:spPr>
                <a:xfrm>
                  <a:off x="5777824" y="4039768"/>
                  <a:ext cx="1166171" cy="786836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130" name="CustomShape 16">
                  <a:extLst>
                    <a:ext uri="{FF2B5EF4-FFF2-40B4-BE49-F238E27FC236}">
                      <a16:creationId xmlns="" xmlns:a16="http://schemas.microsoft.com/office/drawing/2014/main" id="{E33597D5-0658-432D-8289-77E9B6C71704}"/>
                    </a:ext>
                  </a:extLst>
                </p:cNvPr>
                <p:cNvSpPr/>
                <p:nvPr/>
              </p:nvSpPr>
              <p:spPr>
                <a:xfrm>
                  <a:off x="5823931" y="4079709"/>
                  <a:ext cx="1084651" cy="4561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fr-FR" sz="1400" b="1" strike="noStrike" spc="-1" dirty="0">
                      <a:latin typeface="+mj-lt"/>
                      <a:ea typeface="DejaVu Sans"/>
                    </a:rPr>
                    <a:t>Step2: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Process</a:t>
                  </a:r>
                  <a:r>
                    <a:rPr lang="fr-FR" sz="1400" b="1" strike="noStrike" spc="-1" dirty="0">
                      <a:latin typeface="+mj-lt"/>
                      <a:ea typeface="DejaVu Sans"/>
                    </a:rPr>
                    <a:t> Instance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Detection</a:t>
                  </a:r>
                  <a:endParaRPr lang="fr-FR" sz="1400" b="1" strike="noStrike" spc="-1" dirty="0">
                    <a:latin typeface="+mj-lt"/>
                  </a:endParaRPr>
                </a:p>
                <a:p>
                  <a:pPr>
                    <a:lnSpc>
                      <a:spcPct val="100000"/>
                    </a:lnSpc>
                  </a:pPr>
                  <a:endParaRPr lang="fr-FR" sz="1400" b="1" strike="noStrike" spc="-1" dirty="0">
                    <a:latin typeface="+mj-lt"/>
                  </a:endParaRPr>
                </a:p>
              </p:txBody>
            </p:sp>
            <p:sp>
              <p:nvSpPr>
                <p:cNvPr id="131" name="CustomShape 17">
                  <a:extLst>
                    <a:ext uri="{FF2B5EF4-FFF2-40B4-BE49-F238E27FC236}">
                      <a16:creationId xmlns="" xmlns:a16="http://schemas.microsoft.com/office/drawing/2014/main" id="{C9B81FBC-5980-4BA4-8BB5-3C2B08827454}"/>
                    </a:ext>
                  </a:extLst>
                </p:cNvPr>
                <p:cNvSpPr/>
                <p:nvPr/>
              </p:nvSpPr>
              <p:spPr>
                <a:xfrm>
                  <a:off x="5807978" y="4428261"/>
                  <a:ext cx="1107672" cy="316591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lIns="90000" tIns="45000" rIns="90000" bIns="450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fr-FR" sz="1200" b="1" strike="noStrike" spc="-1" dirty="0" err="1" smtClean="0">
                      <a:solidFill>
                        <a:srgbClr val="000000"/>
                      </a:solidFill>
                      <a:latin typeface="+mj-lt"/>
                      <a:ea typeface="DejaVu Sans"/>
                    </a:rPr>
                    <a:t>Clustering</a:t>
                  </a:r>
                  <a:endParaRPr lang="fr-FR" sz="1200" b="1" strike="noStrike" spc="-1" dirty="0">
                    <a:solidFill>
                      <a:srgbClr val="000000"/>
                    </a:solidFill>
                    <a:latin typeface="+mj-lt"/>
                    <a:ea typeface="DejaVu Sans"/>
                  </a:endParaRPr>
                </a:p>
              </p:txBody>
            </p:sp>
          </p:grpSp>
          <p:sp>
            <p:nvSpPr>
              <p:cNvPr id="94" name="CustomShape 33">
                <a:extLst>
                  <a:ext uri="{FF2B5EF4-FFF2-40B4-BE49-F238E27FC236}">
                    <a16:creationId xmlns="" xmlns:a16="http://schemas.microsoft.com/office/drawing/2014/main" id="{A3BB8BB4-B12F-4385-803C-582E3592A2F9}"/>
                  </a:ext>
                </a:extLst>
              </p:cNvPr>
              <p:cNvSpPr/>
              <p:nvPr/>
            </p:nvSpPr>
            <p:spPr>
              <a:xfrm>
                <a:off x="7020273" y="4737160"/>
                <a:ext cx="1008112" cy="486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/>
              <a:lstStyle/>
              <a:p>
                <a:pPr algn="ctr"/>
                <a:r>
                  <a:rPr lang="fr-FR" sz="1200" b="1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Per </a:t>
                </a:r>
                <a:r>
                  <a:rPr lang="fr-FR" sz="1200" b="1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process</a:t>
                </a:r>
                <a:r>
                  <a:rPr lang="fr-FR" sz="1200" b="1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 instance </a:t>
                </a:r>
                <a:r>
                  <a:rPr lang="fr-FR" sz="1200" b="1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lists</a:t>
                </a:r>
                <a:endParaRPr lang="fr-FR" sz="1200" b="1" spc="-1" dirty="0">
                  <a:solidFill>
                    <a:srgbClr val="AB4747"/>
                  </a:solidFill>
                  <a:latin typeface="+mj-lt"/>
                  <a:ea typeface="DejaVu Sans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7234678" y="5484928"/>
                <a:ext cx="1687417" cy="896400"/>
                <a:chOff x="6556991" y="5484928"/>
                <a:chExt cx="1687417" cy="896400"/>
              </a:xfrm>
            </p:grpSpPr>
            <p:sp>
              <p:nvSpPr>
                <p:cNvPr id="127" name="CustomShape 19">
                  <a:extLst>
                    <a:ext uri="{FF2B5EF4-FFF2-40B4-BE49-F238E27FC236}">
                      <a16:creationId xmlns="" xmlns:a16="http://schemas.microsoft.com/office/drawing/2014/main" id="{58146B40-6651-4F22-8F39-566BC0EE6B85}"/>
                    </a:ext>
                  </a:extLst>
                </p:cNvPr>
                <p:cNvSpPr/>
                <p:nvPr/>
              </p:nvSpPr>
              <p:spPr>
                <a:xfrm>
                  <a:off x="6556991" y="5484928"/>
                  <a:ext cx="1687417" cy="8964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128" name="CustomShape 16">
                  <a:extLst>
                    <a:ext uri="{FF2B5EF4-FFF2-40B4-BE49-F238E27FC236}">
                      <a16:creationId xmlns="" xmlns:a16="http://schemas.microsoft.com/office/drawing/2014/main" id="{E33597D5-0658-432D-8289-77E9B6C71704}"/>
                    </a:ext>
                  </a:extLst>
                </p:cNvPr>
                <p:cNvSpPr/>
                <p:nvPr/>
              </p:nvSpPr>
              <p:spPr>
                <a:xfrm>
                  <a:off x="6630617" y="5707717"/>
                  <a:ext cx="1584469" cy="54027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fr-FR" sz="1400" b="1" strike="noStrike" spc="-1" dirty="0">
                      <a:latin typeface="+mj-lt"/>
                      <a:ea typeface="DejaVu Sans"/>
                    </a:rPr>
                    <a:t>Step3: Event Logs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generation</a:t>
                  </a:r>
                  <a:endParaRPr lang="fr-FR" sz="1400" b="1" strike="noStrike" spc="-1" dirty="0">
                    <a:latin typeface="+mj-lt"/>
                  </a:endParaRPr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107505" y="3789060"/>
                <a:ext cx="2952328" cy="1659745"/>
                <a:chOff x="107505" y="3789060"/>
                <a:chExt cx="2952328" cy="1659745"/>
              </a:xfrm>
            </p:grpSpPr>
            <p:grpSp>
              <p:nvGrpSpPr>
                <p:cNvPr id="108" name="Group 107"/>
                <p:cNvGrpSpPr/>
                <p:nvPr/>
              </p:nvGrpSpPr>
              <p:grpSpPr>
                <a:xfrm>
                  <a:off x="179512" y="3789060"/>
                  <a:ext cx="2880321" cy="1659745"/>
                  <a:chOff x="107505" y="3707445"/>
                  <a:chExt cx="2398502" cy="1254542"/>
                </a:xfrm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="" xmlns:a16="http://schemas.microsoft.com/office/drawing/2014/main" id="{1501C3A5-443C-41FE-8342-A5683895C5EA}"/>
                      </a:ext>
                    </a:extLst>
                  </p:cNvPr>
                  <p:cNvSpPr/>
                  <p:nvPr/>
                </p:nvSpPr>
                <p:spPr>
                  <a:xfrm>
                    <a:off x="107505" y="3707445"/>
                    <a:ext cx="2398502" cy="1254542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/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>
                  <a:xfrm>
                    <a:off x="180909" y="4086255"/>
                    <a:ext cx="2242508" cy="819686"/>
                  </a:xfrm>
                  <a:prstGeom prst="rect">
                    <a:avLst/>
                  </a:prstGeom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1200" b="1" dirty="0" err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Progressively</a:t>
                    </a:r>
                    <a:r>
                      <a:rPr lang="fr-FR" sz="1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fr-FR" sz="1200" b="1" dirty="0" err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learning</a:t>
                    </a:r>
                    <a:r>
                      <a:rPr lang="fr-FR" sz="1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fr-FR" sz="1200" b="1" dirty="0" err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approach</a:t>
                    </a:r>
                    <a:r>
                      <a:rPr lang="fr-FR" sz="1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 to train </a:t>
                    </a:r>
                    <a:r>
                      <a:rPr lang="fr-FR" sz="1200" b="1" dirty="0" err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process</a:t>
                    </a:r>
                    <a:r>
                      <a:rPr lang="fr-FR" sz="1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 and </a:t>
                    </a:r>
                    <a:r>
                      <a:rPr lang="fr-FR" sz="1200" b="1" dirty="0" err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activity</a:t>
                    </a:r>
                    <a:r>
                      <a:rPr lang="fr-FR" sz="1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fr-FR" sz="1200" b="1" dirty="0" err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predictive</a:t>
                    </a:r>
                    <a:r>
                      <a:rPr lang="fr-FR" sz="1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fr-FR" sz="1200" b="1" dirty="0" err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models</a:t>
                    </a:r>
                    <a:endParaRPr lang="fr-FR" sz="12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09" name="CustomShape 16">
                  <a:extLst>
                    <a:ext uri="{FF2B5EF4-FFF2-40B4-BE49-F238E27FC236}">
                      <a16:creationId xmlns="" xmlns:a16="http://schemas.microsoft.com/office/drawing/2014/main" id="{E33597D5-0658-432D-8289-77E9B6C71704}"/>
                    </a:ext>
                  </a:extLst>
                </p:cNvPr>
                <p:cNvSpPr/>
                <p:nvPr/>
              </p:nvSpPr>
              <p:spPr>
                <a:xfrm>
                  <a:off x="107505" y="3789060"/>
                  <a:ext cx="2808312" cy="31184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fr-FR" sz="1400" b="1" strike="noStrike" spc="-1" dirty="0">
                      <a:latin typeface="+mj-lt"/>
                      <a:ea typeface="DejaVu Sans"/>
                    </a:rPr>
                    <a:t>Step1: Activity and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Process</a:t>
                  </a:r>
                  <a:r>
                    <a:rPr lang="fr-FR" sz="1400" b="1" strike="noStrike" spc="-1" dirty="0">
                      <a:latin typeface="+mj-lt"/>
                      <a:ea typeface="DejaVu Sans"/>
                    </a:rPr>
                    <a:t> </a:t>
                  </a:r>
                  <a:r>
                    <a:rPr lang="fr-FR" sz="1400" b="1" strike="noStrike" spc="-1" dirty="0" smtClean="0">
                      <a:latin typeface="+mj-lt"/>
                      <a:ea typeface="DejaVu Sans"/>
                    </a:rPr>
                    <a:t/>
                  </a:r>
                  <a:br>
                    <a:rPr lang="fr-FR" sz="1400" b="1" strike="noStrike" spc="-1" dirty="0" smtClean="0">
                      <a:latin typeface="+mj-lt"/>
                      <a:ea typeface="DejaVu Sans"/>
                    </a:rPr>
                  </a:br>
                  <a:r>
                    <a:rPr lang="fr-FR" sz="1400" b="1" strike="noStrike" spc="-1" dirty="0" smtClean="0">
                      <a:latin typeface="+mj-lt"/>
                      <a:ea typeface="DejaVu Sans"/>
                    </a:rPr>
                    <a:t>Labels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generation</a:t>
                  </a:r>
                  <a:endParaRPr lang="fr-FR" sz="1400" b="1" strike="noStrike" spc="-1" dirty="0">
                    <a:latin typeface="+mj-lt"/>
                  </a:endParaRPr>
                </a:p>
                <a:p>
                  <a:pPr>
                    <a:lnSpc>
                      <a:spcPct val="100000"/>
                    </a:lnSpc>
                  </a:pPr>
                  <a:endParaRPr lang="fr-FR" sz="1200" b="0" strike="noStrike" spc="-1" dirty="0">
                    <a:latin typeface="+mj-lt"/>
                  </a:endParaRPr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7536AC55-7492-4B5B-9936-CF4D4D641C8B}"/>
                  </a:ext>
                </a:extLst>
              </p:cNvPr>
              <p:cNvSpPr/>
              <p:nvPr/>
            </p:nvSpPr>
            <p:spPr>
              <a:xfrm>
                <a:off x="107505" y="3642707"/>
                <a:ext cx="8928991" cy="2844012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6" name="Connecteur droit avec flèche 65"/>
            <p:cNvCxnSpPr/>
            <p:nvPr/>
          </p:nvCxnSpPr>
          <p:spPr>
            <a:xfrm flipV="1">
              <a:off x="3059832" y="1866898"/>
              <a:ext cx="127634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Connecteur en angle 71"/>
            <p:cNvCxnSpPr/>
            <p:nvPr/>
          </p:nvCxnSpPr>
          <p:spPr>
            <a:xfrm>
              <a:off x="6984432" y="1844920"/>
              <a:ext cx="1044000" cy="8640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107505" y="4993107"/>
            <a:ext cx="892899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Conversion bloc </a:t>
            </a:r>
            <a:r>
              <a:rPr lang="fr-FR" b="1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into</a:t>
            </a:r>
            <a:r>
              <a:rPr lang="fr-FR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</a:t>
            </a:r>
            <a:r>
              <a:rPr lang="fr-FR" b="1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structured</a:t>
            </a:r>
            <a:r>
              <a:rPr lang="fr-FR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format</a:t>
            </a:r>
            <a:endParaRPr lang="fr-FR" b="1" spc="-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-180528" y="908720"/>
            <a:ext cx="1834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Unstructured</a:t>
            </a:r>
            <a:r>
              <a:rPr lang="fr-FR" sz="1600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email logs</a:t>
            </a:r>
            <a:endParaRPr lang="fr-FR" sz="1600" b="1" spc="-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75" name="Connecteur droit avec flèche 74"/>
          <p:cNvCxnSpPr/>
          <p:nvPr/>
        </p:nvCxnSpPr>
        <p:spPr>
          <a:xfrm rot="5400000" flipV="1">
            <a:off x="485576" y="1718839"/>
            <a:ext cx="5400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rot="5400000" flipV="1">
            <a:off x="7974409" y="5200283"/>
            <a:ext cx="5400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478989" y="5499372"/>
            <a:ext cx="1734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Structured</a:t>
            </a:r>
            <a:r>
              <a:rPr lang="fr-FR" sz="1600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</a:t>
            </a:r>
            <a:r>
              <a:rPr lang="fr-FR" sz="1600" b="1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event</a:t>
            </a:r>
            <a:r>
              <a:rPr lang="fr-FR" sz="1600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logs</a:t>
            </a:r>
            <a:endParaRPr lang="fr-FR" sz="1600" b="1" spc="-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12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04248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123728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-36512" y="6552728"/>
            <a:ext cx="9180512" cy="305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1FE1-9A54-4F3F-9FE2-CFB34752D745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4465407" y="0"/>
            <a:ext cx="2338841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123728" y="0"/>
            <a:ext cx="2338841" cy="54868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07504" y="2060848"/>
            <a:ext cx="8928991" cy="2844012"/>
            <a:chOff x="107504" y="915388"/>
            <a:chExt cx="8928991" cy="2844012"/>
          </a:xfrm>
        </p:grpSpPr>
        <p:grpSp>
          <p:nvGrpSpPr>
            <p:cNvPr id="91" name="Group 90"/>
            <p:cNvGrpSpPr/>
            <p:nvPr/>
          </p:nvGrpSpPr>
          <p:grpSpPr>
            <a:xfrm>
              <a:off x="107504" y="915388"/>
              <a:ext cx="8928991" cy="2844012"/>
              <a:chOff x="107505" y="3642707"/>
              <a:chExt cx="8928991" cy="2844012"/>
            </a:xfrm>
          </p:grpSpPr>
          <p:sp>
            <p:nvSpPr>
              <p:cNvPr id="134" name="CustomShape 10">
                <a:extLst>
                  <a:ext uri="{FF2B5EF4-FFF2-40B4-BE49-F238E27FC236}">
                    <a16:creationId xmlns="" xmlns:a16="http://schemas.microsoft.com/office/drawing/2014/main" id="{7FD719D6-6434-4B93-A368-A0E6D1A2E260}"/>
                  </a:ext>
                </a:extLst>
              </p:cNvPr>
              <p:cNvSpPr/>
              <p:nvPr/>
            </p:nvSpPr>
            <p:spPr>
              <a:xfrm>
                <a:off x="3080151" y="4705612"/>
                <a:ext cx="1235707" cy="2355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/>
              <a:lstStyle/>
              <a:p>
                <a:pPr algn="ctr"/>
                <a:r>
                  <a:rPr lang="fr-FR" sz="1200" b="1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Per </a:t>
                </a:r>
                <a:r>
                  <a:rPr lang="fr-FR" sz="1200" b="1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process</a:t>
                </a:r>
                <a:r>
                  <a:rPr lang="fr-FR" sz="1200" b="1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 and per </a:t>
                </a:r>
                <a:r>
                  <a:rPr lang="fr-FR" sz="1200" b="1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activity</a:t>
                </a:r>
                <a:r>
                  <a:rPr lang="fr-FR" sz="1200" b="1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 email </a:t>
                </a:r>
                <a:r>
                  <a:rPr lang="fr-FR" sz="1200" b="1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lists</a:t>
                </a:r>
                <a:endParaRPr lang="fr-FR" sz="1200" b="1" spc="-1" dirty="0">
                  <a:solidFill>
                    <a:srgbClr val="AB4747"/>
                  </a:solidFill>
                  <a:latin typeface="+mj-lt"/>
                  <a:ea typeface="DejaVu Sans"/>
                </a:endParaRPr>
              </a:p>
            </p:txBody>
          </p:sp>
          <p:sp>
            <p:nvSpPr>
              <p:cNvPr id="94" name="CustomShape 33">
                <a:extLst>
                  <a:ext uri="{FF2B5EF4-FFF2-40B4-BE49-F238E27FC236}">
                    <a16:creationId xmlns="" xmlns:a16="http://schemas.microsoft.com/office/drawing/2014/main" id="{A3BB8BB4-B12F-4385-803C-582E3592A2F9}"/>
                  </a:ext>
                </a:extLst>
              </p:cNvPr>
              <p:cNvSpPr/>
              <p:nvPr/>
            </p:nvSpPr>
            <p:spPr>
              <a:xfrm>
                <a:off x="7020273" y="4737160"/>
                <a:ext cx="1008112" cy="486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/>
              <a:lstStyle/>
              <a:p>
                <a:pPr algn="ctr">
                  <a:lnSpc>
                    <a:spcPct val="100000"/>
                  </a:lnSpc>
                </a:pPr>
                <a:r>
                  <a:rPr lang="fr-FR" sz="1200" b="1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Per </a:t>
                </a:r>
                <a:r>
                  <a:rPr lang="fr-FR" sz="1200" b="1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process</a:t>
                </a:r>
                <a:r>
                  <a:rPr lang="fr-FR" sz="1200" b="1" spc="-1" dirty="0">
                    <a:solidFill>
                      <a:srgbClr val="AB4747"/>
                    </a:solidFill>
                    <a:latin typeface="+mj-lt"/>
                    <a:ea typeface="DejaVu Sans"/>
                  </a:rPr>
                  <a:t> instance </a:t>
                </a:r>
                <a:r>
                  <a:rPr lang="fr-FR" sz="1200" b="1" spc="-1" dirty="0" err="1">
                    <a:solidFill>
                      <a:srgbClr val="AB4747"/>
                    </a:solidFill>
                    <a:latin typeface="+mj-lt"/>
                    <a:ea typeface="DejaVu Sans"/>
                  </a:rPr>
                  <a:t>lists</a:t>
                </a:r>
                <a:endParaRPr lang="fr-FR" sz="1200" b="1" spc="-1" dirty="0">
                  <a:solidFill>
                    <a:srgbClr val="AB4747"/>
                  </a:solidFill>
                  <a:latin typeface="+mj-lt"/>
                  <a:ea typeface="DejaVu Sans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7234678" y="5484928"/>
                <a:ext cx="1687417" cy="896400"/>
                <a:chOff x="6556991" y="5484928"/>
                <a:chExt cx="1687417" cy="896400"/>
              </a:xfrm>
            </p:grpSpPr>
            <p:sp>
              <p:nvSpPr>
                <p:cNvPr id="127" name="CustomShape 19">
                  <a:extLst>
                    <a:ext uri="{FF2B5EF4-FFF2-40B4-BE49-F238E27FC236}">
                      <a16:creationId xmlns="" xmlns:a16="http://schemas.microsoft.com/office/drawing/2014/main" id="{58146B40-6651-4F22-8F39-566BC0EE6B85}"/>
                    </a:ext>
                  </a:extLst>
                </p:cNvPr>
                <p:cNvSpPr/>
                <p:nvPr/>
              </p:nvSpPr>
              <p:spPr>
                <a:xfrm>
                  <a:off x="6556991" y="5484928"/>
                  <a:ext cx="1687417" cy="8964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128" name="CustomShape 16">
                  <a:extLst>
                    <a:ext uri="{FF2B5EF4-FFF2-40B4-BE49-F238E27FC236}">
                      <a16:creationId xmlns="" xmlns:a16="http://schemas.microsoft.com/office/drawing/2014/main" id="{E33597D5-0658-432D-8289-77E9B6C71704}"/>
                    </a:ext>
                  </a:extLst>
                </p:cNvPr>
                <p:cNvSpPr/>
                <p:nvPr/>
              </p:nvSpPr>
              <p:spPr>
                <a:xfrm>
                  <a:off x="6630617" y="5707717"/>
                  <a:ext cx="1584469" cy="54027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fr-FR" sz="1400" b="1" strike="noStrike" spc="-1" dirty="0">
                      <a:latin typeface="+mj-lt"/>
                      <a:ea typeface="DejaVu Sans"/>
                    </a:rPr>
                    <a:t>Step3: Event Logs </a:t>
                  </a:r>
                  <a:r>
                    <a:rPr lang="fr-FR" sz="1400" b="1" strike="noStrike" spc="-1" dirty="0" err="1">
                      <a:latin typeface="+mj-lt"/>
                      <a:ea typeface="DejaVu Sans"/>
                    </a:rPr>
                    <a:t>generation</a:t>
                  </a:r>
                  <a:endParaRPr lang="fr-FR" sz="1400" b="1" strike="noStrike" spc="-1" dirty="0">
                    <a:latin typeface="+mj-lt"/>
                  </a:endParaRPr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7536AC55-7492-4B5B-9936-CF4D4D641C8B}"/>
                  </a:ext>
                </a:extLst>
              </p:cNvPr>
              <p:cNvSpPr/>
              <p:nvPr/>
            </p:nvSpPr>
            <p:spPr>
              <a:xfrm>
                <a:off x="107505" y="3642707"/>
                <a:ext cx="8928991" cy="2844012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6" name="Connecteur droit avec flèche 65"/>
            <p:cNvCxnSpPr/>
            <p:nvPr/>
          </p:nvCxnSpPr>
          <p:spPr>
            <a:xfrm flipV="1">
              <a:off x="3059832" y="1866898"/>
              <a:ext cx="127634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Connecteur en angle 71"/>
            <p:cNvCxnSpPr/>
            <p:nvPr/>
          </p:nvCxnSpPr>
          <p:spPr>
            <a:xfrm>
              <a:off x="6984432" y="1844920"/>
              <a:ext cx="1044000" cy="8640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107505" y="4993107"/>
            <a:ext cx="892899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Conversion bloc </a:t>
            </a:r>
            <a:r>
              <a:rPr lang="fr-FR" b="1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into</a:t>
            </a:r>
            <a:r>
              <a:rPr lang="fr-FR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</a:t>
            </a:r>
            <a:r>
              <a:rPr lang="fr-FR" b="1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structured</a:t>
            </a:r>
            <a:r>
              <a:rPr lang="fr-FR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format</a:t>
            </a:r>
            <a:endParaRPr lang="fr-FR" b="1" spc="-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-180528" y="908720"/>
            <a:ext cx="1834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Unstructured</a:t>
            </a:r>
            <a:r>
              <a:rPr lang="fr-FR" sz="1600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email logs</a:t>
            </a:r>
            <a:endParaRPr lang="fr-FR" sz="1600" b="1" spc="-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75" name="Connecteur droit avec flèche 74"/>
          <p:cNvCxnSpPr/>
          <p:nvPr/>
        </p:nvCxnSpPr>
        <p:spPr>
          <a:xfrm rot="5400000" flipV="1">
            <a:off x="485576" y="1718839"/>
            <a:ext cx="5400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rot="5400000" flipV="1">
            <a:off x="7974409" y="5200283"/>
            <a:ext cx="5400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478989" y="5499372"/>
            <a:ext cx="1734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Structured</a:t>
            </a:r>
            <a:r>
              <a:rPr lang="fr-FR" sz="1600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</a:t>
            </a:r>
            <a:r>
              <a:rPr lang="fr-FR" sz="1600" b="1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event</a:t>
            </a:r>
            <a:r>
              <a:rPr lang="fr-FR" sz="1600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/>
              </a:rPr>
              <a:t> logs</a:t>
            </a:r>
            <a:endParaRPr lang="fr-FR" sz="1600" b="1" spc="-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2" name="CustomShape 15">
            <a:extLst>
              <a:ext uri="{FF2B5EF4-FFF2-40B4-BE49-F238E27FC236}">
                <a16:creationId xmlns="" xmlns:a16="http://schemas.microsoft.com/office/drawing/2014/main" id="{DEFF4AB9-9617-47EA-B442-12AAE5866A45}"/>
              </a:ext>
            </a:extLst>
          </p:cNvPr>
          <p:cNvSpPr/>
          <p:nvPr/>
        </p:nvSpPr>
        <p:spPr>
          <a:xfrm>
            <a:off x="4355975" y="2435135"/>
            <a:ext cx="2592285" cy="11378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33" name="CustomShape 16">
            <a:extLst>
              <a:ext uri="{FF2B5EF4-FFF2-40B4-BE49-F238E27FC236}">
                <a16:creationId xmlns="" xmlns:a16="http://schemas.microsoft.com/office/drawing/2014/main" id="{E33597D5-0658-432D-8289-77E9B6C71704}"/>
              </a:ext>
            </a:extLst>
          </p:cNvPr>
          <p:cNvSpPr/>
          <p:nvPr/>
        </p:nvSpPr>
        <p:spPr>
          <a:xfrm>
            <a:off x="4458466" y="2492896"/>
            <a:ext cx="2411074" cy="6596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latin typeface="+mj-lt"/>
                <a:ea typeface="DejaVu Sans"/>
              </a:rPr>
              <a:t>Step2: </a:t>
            </a:r>
            <a:r>
              <a:rPr lang="fr-FR" sz="1400" b="1" strike="noStrike" spc="-1" dirty="0" err="1">
                <a:latin typeface="+mj-lt"/>
                <a:ea typeface="DejaVu Sans"/>
              </a:rPr>
              <a:t>Process</a:t>
            </a:r>
            <a:r>
              <a:rPr lang="fr-FR" sz="1400" b="1" strike="noStrike" spc="-1" dirty="0">
                <a:latin typeface="+mj-lt"/>
                <a:ea typeface="DejaVu Sans"/>
              </a:rPr>
              <a:t> Instance </a:t>
            </a:r>
            <a:r>
              <a:rPr lang="fr-FR" sz="1400" b="1" strike="noStrike" spc="-1" dirty="0" err="1">
                <a:latin typeface="+mj-lt"/>
                <a:ea typeface="DejaVu Sans"/>
              </a:rPr>
              <a:t>Detection</a:t>
            </a:r>
            <a:endParaRPr lang="fr-FR" sz="1400" b="1" strike="noStrike" spc="-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fr-FR" sz="1400" b="1" strike="noStrike" spc="-1" dirty="0">
              <a:latin typeface="+mj-lt"/>
            </a:endParaRPr>
          </a:p>
        </p:txBody>
      </p:sp>
      <p:sp>
        <p:nvSpPr>
          <p:cNvPr id="34" name="CustomShape 17">
            <a:extLst>
              <a:ext uri="{FF2B5EF4-FFF2-40B4-BE49-F238E27FC236}">
                <a16:creationId xmlns="" xmlns:a16="http://schemas.microsoft.com/office/drawing/2014/main" id="{C9B81FBC-5980-4BA4-8BB5-3C2B08827454}"/>
              </a:ext>
            </a:extLst>
          </p:cNvPr>
          <p:cNvSpPr/>
          <p:nvPr/>
        </p:nvSpPr>
        <p:spPr>
          <a:xfrm>
            <a:off x="4423004" y="2996954"/>
            <a:ext cx="2462247" cy="45783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200" b="1" strike="noStrike" spc="-1" dirty="0" err="1" smtClean="0">
                <a:solidFill>
                  <a:srgbClr val="000000"/>
                </a:solidFill>
                <a:latin typeface="+mj-lt"/>
                <a:ea typeface="DejaVu Sans"/>
              </a:rPr>
              <a:t>Clustering</a:t>
            </a:r>
            <a:endParaRPr lang="fr-FR" sz="1200" b="1" strike="noStrike" spc="-1" dirty="0">
              <a:solidFill>
                <a:srgbClr val="000000"/>
              </a:solidFill>
              <a:latin typeface="+mj-lt"/>
              <a:ea typeface="DejaVu San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1501C3A5-443C-41FE-8342-A5683895C5EA}"/>
              </a:ext>
            </a:extLst>
          </p:cNvPr>
          <p:cNvSpPr/>
          <p:nvPr/>
        </p:nvSpPr>
        <p:spPr>
          <a:xfrm>
            <a:off x="179511" y="2207201"/>
            <a:ext cx="2880321" cy="16597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6" name="Rectangle 35"/>
          <p:cNvSpPr/>
          <p:nvPr/>
        </p:nvSpPr>
        <p:spPr>
          <a:xfrm>
            <a:off x="267661" y="2708362"/>
            <a:ext cx="2692990" cy="10844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Progressively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learning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approach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train </a:t>
            </a:r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process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activity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predictive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models</a:t>
            </a:r>
            <a:endParaRPr lang="fr-F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CustomShape 16">
            <a:extLst>
              <a:ext uri="{FF2B5EF4-FFF2-40B4-BE49-F238E27FC236}">
                <a16:creationId xmlns="" xmlns:a16="http://schemas.microsoft.com/office/drawing/2014/main" id="{E33597D5-0658-432D-8289-77E9B6C71704}"/>
              </a:ext>
            </a:extLst>
          </p:cNvPr>
          <p:cNvSpPr/>
          <p:nvPr/>
        </p:nvSpPr>
        <p:spPr>
          <a:xfrm>
            <a:off x="107504" y="2207201"/>
            <a:ext cx="2808312" cy="3118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latin typeface="+mj-lt"/>
                <a:ea typeface="DejaVu Sans"/>
              </a:rPr>
              <a:t>Step1: Activity and </a:t>
            </a:r>
            <a:r>
              <a:rPr lang="fr-FR" sz="1400" b="1" strike="noStrike" spc="-1" dirty="0" err="1">
                <a:latin typeface="+mj-lt"/>
                <a:ea typeface="DejaVu Sans"/>
              </a:rPr>
              <a:t>Process</a:t>
            </a:r>
            <a:r>
              <a:rPr lang="fr-FR" sz="1400" b="1" strike="noStrike" spc="-1" dirty="0">
                <a:latin typeface="+mj-lt"/>
                <a:ea typeface="DejaVu Sans"/>
              </a:rPr>
              <a:t> </a:t>
            </a:r>
            <a:r>
              <a:rPr lang="fr-FR" sz="1400" b="1" strike="noStrike" spc="-1" dirty="0" smtClean="0">
                <a:latin typeface="+mj-lt"/>
                <a:ea typeface="DejaVu Sans"/>
              </a:rPr>
              <a:t/>
            </a:r>
            <a:br>
              <a:rPr lang="fr-FR" sz="1400" b="1" strike="noStrike" spc="-1" dirty="0" smtClean="0">
                <a:latin typeface="+mj-lt"/>
                <a:ea typeface="DejaVu Sans"/>
              </a:rPr>
            </a:br>
            <a:r>
              <a:rPr lang="fr-FR" sz="1400" b="1" strike="noStrike" spc="-1" dirty="0" smtClean="0">
                <a:latin typeface="+mj-lt"/>
                <a:ea typeface="DejaVu Sans"/>
              </a:rPr>
              <a:t>Labels </a:t>
            </a:r>
            <a:r>
              <a:rPr lang="fr-FR" sz="1400" b="1" strike="noStrike" spc="-1" dirty="0" err="1">
                <a:latin typeface="+mj-lt"/>
                <a:ea typeface="DejaVu Sans"/>
              </a:rPr>
              <a:t>generation</a:t>
            </a:r>
            <a:endParaRPr lang="fr-FR" sz="1400" b="1" strike="noStrike" spc="-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fr-FR" sz="1200" b="0" strike="noStrike" spc="-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746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27926</TotalTime>
  <Words>1202</Words>
  <Application>Microsoft Office PowerPoint</Application>
  <PresentationFormat>On-screen Show (4:3)</PresentationFormat>
  <Paragraphs>387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DejaVu Sans</vt:lpstr>
      <vt:lpstr>Helvetica 75 Bold</vt:lpstr>
      <vt:lpstr>Noto Sans CJK SC Regular</vt:lpstr>
      <vt:lpstr>Wingdings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Marwa ELLEUCH</cp:lastModifiedBy>
  <cp:revision>1507</cp:revision>
  <dcterms:created xsi:type="dcterms:W3CDTF">2010-05-23T14:28:12Z</dcterms:created>
  <dcterms:modified xsi:type="dcterms:W3CDTF">2019-06-21T06:04:12Z</dcterms:modified>
</cp:coreProperties>
</file>